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2A8C-8B35-4516-8C76-728DE7723D16}" type="datetimeFigureOut">
              <a:rPr lang="sk-SK" smtClean="0"/>
              <a:pPr/>
              <a:t>15. 5. 2015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AB5F7-76FD-42ED-A945-DCC77DB13D6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844408" cy="1656184"/>
          </a:xfrm>
        </p:spPr>
        <p:txBody>
          <a:bodyPr/>
          <a:lstStyle/>
          <a:p>
            <a:r>
              <a:rPr lang="sk-SK" dirty="0" err="1" smtClean="0">
                <a:solidFill>
                  <a:srgbClr val="FF0000"/>
                </a:solidFill>
              </a:rPr>
              <a:t>Linguistically-swimming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>
                <a:solidFill>
                  <a:srgbClr val="FF0000"/>
                </a:solidFill>
              </a:rPr>
              <a:t>course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44008" y="5373216"/>
            <a:ext cx="4499992" cy="1224136"/>
          </a:xfrm>
        </p:spPr>
        <p:txBody>
          <a:bodyPr/>
          <a:lstStyle/>
          <a:p>
            <a:r>
              <a:rPr lang="sk-SK" dirty="0" smtClean="0">
                <a:solidFill>
                  <a:srgbClr val="00B0F0"/>
                </a:solidFill>
              </a:rPr>
              <a:t>Lívia </a:t>
            </a:r>
            <a:r>
              <a:rPr lang="sk-SK" dirty="0" err="1" smtClean="0">
                <a:solidFill>
                  <a:srgbClr val="00B0F0"/>
                </a:solidFill>
              </a:rPr>
              <a:t>Knuthová</a:t>
            </a:r>
            <a:r>
              <a:rPr lang="sk-SK" dirty="0" smtClean="0">
                <a:solidFill>
                  <a:srgbClr val="00B0F0"/>
                </a:solidFill>
              </a:rPr>
              <a:t> </a:t>
            </a:r>
          </a:p>
          <a:p>
            <a:r>
              <a:rPr lang="sk-SK" dirty="0" smtClean="0">
                <a:solidFill>
                  <a:srgbClr val="00B0F0"/>
                </a:solidFill>
              </a:rPr>
              <a:t>6.C</a:t>
            </a:r>
            <a:endParaRPr lang="sk-SK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 </a:t>
            </a:r>
            <a:r>
              <a:rPr lang="sk-SK" dirty="0" smtClean="0"/>
              <a:t>Stará Ľubovňa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Hotel SOREA </a:t>
            </a:r>
          </a:p>
          <a:p>
            <a:pPr marL="0" indent="0">
              <a:buNone/>
            </a:pPr>
            <a:endParaRPr lang="sk-SK" dirty="0" smtClean="0"/>
          </a:p>
        </p:txBody>
      </p:sp>
      <p:sp>
        <p:nvSpPr>
          <p:cNvPr id="1026" name="AutoShape 2" descr="http://www.sorea.sk/images/cache/a59979cf73903dad101620dc63ecaa58.JPG"/>
          <p:cNvSpPr>
            <a:spLocks noChangeAspect="1" noChangeArrowheads="1"/>
          </p:cNvSpPr>
          <p:nvPr/>
        </p:nvSpPr>
        <p:spPr bwMode="auto">
          <a:xfrm>
            <a:off x="155575" y="-1355725"/>
            <a:ext cx="5705475" cy="2828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28" name="AutoShape 4" descr="http://www.sorea.sk/images/cache/a59979cf73903dad101620dc63ecaa58.JPG"/>
          <p:cNvSpPr>
            <a:spLocks noChangeAspect="1" noChangeArrowheads="1"/>
          </p:cNvSpPr>
          <p:nvPr/>
        </p:nvSpPr>
        <p:spPr bwMode="auto">
          <a:xfrm>
            <a:off x="155575" y="-1355725"/>
            <a:ext cx="5705475" cy="2828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0" name="Picture 6" descr="http://www.sorea.sk/images/cache/a59979cf73903dad101620dc63eca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12976"/>
            <a:ext cx="5849491" cy="29003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r>
              <a:rPr lang="sk-SK" dirty="0" err="1" smtClean="0"/>
              <a:t>Our</a:t>
            </a:r>
            <a:r>
              <a:rPr lang="sk-SK" dirty="0" smtClean="0"/>
              <a:t> </a:t>
            </a:r>
            <a:r>
              <a:rPr lang="sk-SK" dirty="0" err="1"/>
              <a:t>r</a:t>
            </a:r>
            <a:r>
              <a:rPr lang="sk-SK" dirty="0" err="1" smtClean="0"/>
              <a:t>ooms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6.C and 6.B </a:t>
            </a:r>
            <a:r>
              <a:rPr lang="sk-SK" dirty="0" err="1" smtClean="0"/>
              <a:t>were</a:t>
            </a:r>
            <a:r>
              <a:rPr lang="sk-SK" dirty="0" smtClean="0"/>
              <a:t> </a:t>
            </a:r>
            <a:r>
              <a:rPr lang="sk-SK" dirty="0" err="1" smtClean="0"/>
              <a:t>accomodated</a:t>
            </a:r>
            <a:r>
              <a:rPr lang="sk-SK" dirty="0" smtClean="0"/>
              <a:t> on  2nd </a:t>
            </a:r>
            <a:r>
              <a:rPr lang="sk-SK" dirty="0" err="1" smtClean="0"/>
              <a:t>floor</a:t>
            </a:r>
            <a:endParaRPr lang="sk-SK" dirty="0" smtClean="0"/>
          </a:p>
          <a:p>
            <a:r>
              <a:rPr lang="sk-SK" dirty="0" smtClean="0"/>
              <a:t>6.A </a:t>
            </a:r>
            <a:r>
              <a:rPr lang="sk-SK" dirty="0" err="1" smtClean="0"/>
              <a:t>was</a:t>
            </a:r>
            <a:r>
              <a:rPr lang="sk-SK" dirty="0" smtClean="0"/>
              <a:t> on 5th </a:t>
            </a:r>
            <a:r>
              <a:rPr lang="sk-SK" dirty="0" err="1" smtClean="0"/>
              <a:t>floor</a:t>
            </a:r>
            <a:r>
              <a:rPr lang="sk-SK" dirty="0" smtClean="0"/>
              <a:t>.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http://www.recenzie-hotelov.sk/foto/1037/1037-sorea-lubovn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56992"/>
            <a:ext cx="6192688" cy="324553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Beautiful</a:t>
            </a:r>
            <a:r>
              <a:rPr lang="sk-SK" dirty="0" smtClean="0"/>
              <a:t> </a:t>
            </a:r>
            <a:r>
              <a:rPr lang="sk-SK" dirty="0" err="1" smtClean="0"/>
              <a:t>nature</a:t>
            </a:r>
            <a:r>
              <a:rPr lang="sk-SK" dirty="0" smtClean="0"/>
              <a:t> </a:t>
            </a:r>
            <a:r>
              <a:rPr lang="sk-SK" dirty="0" err="1" smtClean="0"/>
              <a:t>around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hotel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</p:txBody>
      </p:sp>
      <p:pic>
        <p:nvPicPr>
          <p:cNvPr id="22530" name="Picture 2" descr="http://www.travelguide.sk/userfiles/accommodations/hotel_sorea_lubovna_1417608793_balk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661446"/>
            <a:ext cx="5002163" cy="33374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Schedule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got</a:t>
            </a:r>
            <a:r>
              <a:rPr lang="sk-SK" dirty="0" smtClean="0"/>
              <a:t> </a:t>
            </a:r>
            <a:r>
              <a:rPr lang="sk-SK" dirty="0" err="1" smtClean="0"/>
              <a:t>up</a:t>
            </a:r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7:15 and </a:t>
            </a:r>
            <a:r>
              <a:rPr lang="sk-SK" dirty="0" err="1" smtClean="0"/>
              <a:t>than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breakfast</a:t>
            </a:r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8:00 </a:t>
            </a:r>
            <a:r>
              <a:rPr lang="sk-SK" dirty="0" err="1" smtClean="0"/>
              <a:t>a.m</a:t>
            </a:r>
            <a:r>
              <a:rPr lang="sk-SK" dirty="0" smtClean="0"/>
              <a:t>.</a:t>
            </a:r>
          </a:p>
          <a:p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9:00 6.A </a:t>
            </a:r>
            <a:r>
              <a:rPr lang="sk-SK" dirty="0" err="1" smtClean="0"/>
              <a:t>went</a:t>
            </a:r>
            <a:r>
              <a:rPr lang="sk-SK" dirty="0" smtClean="0"/>
              <a:t> to </a:t>
            </a:r>
            <a:r>
              <a:rPr lang="sk-SK" dirty="0" err="1" smtClean="0"/>
              <a:t>swim</a:t>
            </a:r>
            <a:r>
              <a:rPr lang="sk-SK" dirty="0" smtClean="0"/>
              <a:t> </a:t>
            </a:r>
            <a:r>
              <a:rPr lang="sk-SK" dirty="0" err="1" smtClean="0"/>
              <a:t>into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swimming</a:t>
            </a:r>
            <a:r>
              <a:rPr lang="sk-SK" dirty="0" smtClean="0"/>
              <a:t> </a:t>
            </a:r>
            <a:r>
              <a:rPr lang="sk-SK" dirty="0" err="1" smtClean="0"/>
              <a:t>pool</a:t>
            </a:r>
            <a:r>
              <a:rPr lang="sk-SK" dirty="0" smtClean="0"/>
              <a:t> . 6.C and 6.B had </a:t>
            </a:r>
            <a:r>
              <a:rPr lang="sk-SK" dirty="0" err="1" smtClean="0"/>
              <a:t>English</a:t>
            </a:r>
            <a:r>
              <a:rPr lang="sk-SK" dirty="0" smtClean="0"/>
              <a:t> </a:t>
            </a:r>
            <a:r>
              <a:rPr lang="sk-SK" dirty="0" err="1" smtClean="0"/>
              <a:t>lessons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At</a:t>
            </a:r>
            <a:r>
              <a:rPr lang="sk-SK" dirty="0" smtClean="0"/>
              <a:t> 10:00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snack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At</a:t>
            </a:r>
            <a:r>
              <a:rPr lang="sk-SK" dirty="0" smtClean="0"/>
              <a:t> 12:00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lunch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From</a:t>
            </a:r>
            <a:r>
              <a:rPr lang="sk-SK" dirty="0" smtClean="0"/>
              <a:t> 12:30 to 14:00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free</a:t>
            </a:r>
            <a:r>
              <a:rPr lang="sk-SK" dirty="0" smtClean="0"/>
              <a:t> </a:t>
            </a:r>
            <a:r>
              <a:rPr lang="sk-SK" dirty="0" err="1" smtClean="0"/>
              <a:t>time</a:t>
            </a:r>
            <a:r>
              <a:rPr lang="sk-SK" dirty="0" smtClean="0"/>
              <a:t>.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Schedule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At</a:t>
            </a:r>
            <a:r>
              <a:rPr lang="sk-SK" dirty="0" smtClean="0"/>
              <a:t> 15:00 </a:t>
            </a:r>
            <a:r>
              <a:rPr lang="sk-SK" dirty="0" err="1" smtClean="0"/>
              <a:t>boys</a:t>
            </a:r>
            <a:r>
              <a:rPr lang="sk-SK" dirty="0" smtClean="0"/>
              <a:t> and </a:t>
            </a:r>
            <a:r>
              <a:rPr lang="sk-SK" dirty="0" err="1" smtClean="0"/>
              <a:t>girls</a:t>
            </a:r>
            <a:r>
              <a:rPr lang="sk-SK" dirty="0" smtClean="0"/>
              <a:t> </a:t>
            </a:r>
            <a:r>
              <a:rPr lang="sk-SK" dirty="0" err="1" smtClean="0"/>
              <a:t>went</a:t>
            </a:r>
            <a:r>
              <a:rPr lang="sk-SK" dirty="0" smtClean="0"/>
              <a:t> in </a:t>
            </a:r>
            <a:r>
              <a:rPr lang="sk-SK" dirty="0" err="1" smtClean="0"/>
              <a:t>fitness</a:t>
            </a:r>
            <a:r>
              <a:rPr lang="sk-SK" dirty="0" smtClean="0"/>
              <a:t> centrum.</a:t>
            </a:r>
          </a:p>
          <a:p>
            <a:r>
              <a:rPr lang="sk-SK" dirty="0" err="1" smtClean="0"/>
              <a:t>At</a:t>
            </a:r>
            <a:r>
              <a:rPr lang="sk-SK" dirty="0" smtClean="0"/>
              <a:t> 16:00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tea</a:t>
            </a:r>
            <a:r>
              <a:rPr lang="sk-SK" dirty="0" smtClean="0"/>
              <a:t> </a:t>
            </a:r>
            <a:r>
              <a:rPr lang="sk-SK" dirty="0" err="1" smtClean="0"/>
              <a:t>time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At</a:t>
            </a:r>
            <a:r>
              <a:rPr lang="sk-SK" dirty="0" smtClean="0"/>
              <a:t> 18:00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supper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Evening</a:t>
            </a:r>
            <a:r>
              <a:rPr lang="sk-SK" dirty="0" smtClean="0"/>
              <a:t> </a:t>
            </a:r>
            <a:r>
              <a:rPr lang="sk-SK" dirty="0" err="1" smtClean="0"/>
              <a:t>programme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went</a:t>
            </a:r>
            <a:r>
              <a:rPr lang="sk-SK" dirty="0" smtClean="0"/>
              <a:t> to </a:t>
            </a:r>
            <a:r>
              <a:rPr lang="sk-SK" dirty="0" err="1" smtClean="0"/>
              <a:t>bed</a:t>
            </a:r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21:00.</a:t>
            </a:r>
            <a:endParaRPr lang="sk-SK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Swimming</a:t>
            </a:r>
            <a:r>
              <a:rPr lang="sk-SK" dirty="0" smtClean="0"/>
              <a:t> </a:t>
            </a:r>
            <a:r>
              <a:rPr lang="sk-SK" dirty="0" err="1" smtClean="0"/>
              <a:t>pool,fitness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6386" name="Picture 2" descr="http://www.lubovnianske.kupele.org/hotelyvysoketatry/userfiles/kupele/lubovnianske/hotel-sorea-lubovna-fitness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4032448" cy="3026134"/>
          </a:xfrm>
          <a:prstGeom prst="rect">
            <a:avLst/>
          </a:prstGeom>
          <a:noFill/>
        </p:spPr>
      </p:pic>
      <p:pic>
        <p:nvPicPr>
          <p:cNvPr id="16388" name="Picture 4" descr="http://www.jozko.sk/userfiles/dinda/e74e902d7213248a8fa025b5d8f83ac6.jpeg%20charset=binary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44824"/>
            <a:ext cx="4286250" cy="28479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r>
              <a:rPr lang="sk-SK" dirty="0" err="1"/>
              <a:t>O</a:t>
            </a:r>
            <a:r>
              <a:rPr lang="sk-SK" smtClean="0"/>
              <a:t>ur</a:t>
            </a:r>
            <a:r>
              <a:rPr lang="sk-SK" dirty="0" smtClean="0"/>
              <a:t> </a:t>
            </a:r>
            <a:r>
              <a:rPr lang="sk-SK" dirty="0" err="1" smtClean="0"/>
              <a:t>teachers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Mrs.Magdziaková</a:t>
            </a:r>
            <a:r>
              <a:rPr lang="sk-SK" dirty="0" smtClean="0"/>
              <a:t> and </a:t>
            </a:r>
            <a:r>
              <a:rPr lang="sk-SK" dirty="0" err="1" smtClean="0"/>
              <a:t>Mrs.Chovancová</a:t>
            </a:r>
            <a:r>
              <a:rPr lang="sk-SK" dirty="0" smtClean="0"/>
              <a:t> </a:t>
            </a:r>
            <a:r>
              <a:rPr lang="sk-SK" dirty="0" err="1" smtClean="0"/>
              <a:t>taught</a:t>
            </a:r>
            <a:r>
              <a:rPr lang="sk-SK" dirty="0" smtClean="0"/>
              <a:t> </a:t>
            </a:r>
            <a:r>
              <a:rPr lang="sk-SK" dirty="0" err="1" smtClean="0"/>
              <a:t>English</a:t>
            </a:r>
            <a:r>
              <a:rPr lang="sk-SK" dirty="0" smtClean="0"/>
              <a:t> .</a:t>
            </a:r>
          </a:p>
          <a:p>
            <a:r>
              <a:rPr lang="sk-SK" dirty="0" err="1" smtClean="0"/>
              <a:t>Mrs.Milá</a:t>
            </a:r>
            <a:r>
              <a:rPr lang="sk-SK" dirty="0" smtClean="0"/>
              <a:t> and </a:t>
            </a:r>
            <a:r>
              <a:rPr lang="sk-SK" dirty="0" err="1" smtClean="0"/>
              <a:t>Mr.Ferík</a:t>
            </a:r>
            <a:r>
              <a:rPr lang="sk-SK" dirty="0" smtClean="0"/>
              <a:t> </a:t>
            </a:r>
            <a:r>
              <a:rPr lang="sk-SK" smtClean="0"/>
              <a:t>taught</a:t>
            </a:r>
            <a:r>
              <a:rPr lang="sk-SK" dirty="0" smtClean="0"/>
              <a:t> </a:t>
            </a:r>
            <a:r>
              <a:rPr lang="sk-SK" dirty="0" err="1" smtClean="0"/>
              <a:t>swimming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were</a:t>
            </a:r>
            <a:r>
              <a:rPr lang="sk-SK" dirty="0" smtClean="0"/>
              <a:t> </a:t>
            </a:r>
            <a:r>
              <a:rPr lang="sk-SK" dirty="0" err="1" smtClean="0"/>
              <a:t>perfect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19460" name="AutoShape 4" descr="data:image/jpeg;base64,/9j/4AAQSkZJRgABAQAAAQABAAD/2wCEAAkGBxQTEhQUExQWFhUXFxgbFxgXGBobFxsXGxYdGhcYGBgdHCggGhonHRwVITEiJisrLi4vGB81ODMsNygtLysBCgoKDg0OGBAQGiwkICQsLTc2Ny43LzEzLSwsKywrNzQ1MjQ3NDIsNC4rLS0sLjcrNzc3LjIrNDQ3NzIuLzAvN//AABEIAJUBUgMBIgACEQEDEQH/xAAcAAEAAgIDAQAAAAAAAAAAAAAABgcFCAIDBAH/xABKEAABAwIDBQQECggDBwUAAAABAAIDBBEFEiEGBzFBURMiYYEycZHBFCNCUnKSobGy4SQzNWJzdIKzCDTRFUOiwuLw8RclU2PD/8QAGwEBAAIDAQEAAAAAAAAAAAAAAAEGAgMFBAf/xAAuEQEAAgEDAgMECwAAAAAAAAAAAQIDBAURITESUeETcdHwBhQiIzJBYZGhscH/2gAMAwEAAhEDEQA/ALxREQEREBERAREQEREBERAXwlfVT2/TF5I3wREvFO9pJ0sx0gPBzuZAscvmgt6KVrhdpBHgQVzWsOxuPOjracU2YPfLG0hgvmY54zhzeBblufC1+S2eQEREHy6w2KbT00Byufdw4tYMxHrtoPNYLb/acwgxRnvW7xHpXPBg6XGpPSyrV8RPefqegvlHs4+so7u37P7antMszET2iO61G7wKW+olA65Lj2NJP2KRYdiUU7M8L2vb1aeB6EcQfAqhXsFxbT1G3+i9WF4lLTzB8Tsr9Nbd14+ZIOfrUcvbqNhxzX7mZif17T8F9rzVtdHE3NI8NHU+4c1haDa6GSkNR6Jb3Xx37wk+Z58QemqrDGMYkqpXPc4ho0uNP6WdGhS5Wi2rJnvMX+zEd/f5LKl26pQfln1N/wBSshhm09NO4NZIA88GuBa4+oHj5XVISU7baNvw11J9uZHXaRY6X4En2tNhlKjl2bbDp5rxWZiWw6KB7v8Aap0p+DzOzOteJ54uaBqx3V4435j1KeKVY1Omvp8k479/7EREaBERAREQEREBERAREQEREBERAREQEREBERAREQEREBERAXixbC4aiMx1EbJY+Ja8Ai44HXgfFe1a87ebQ17pntqIqhrQ9zGNyvZA7KTbJfSS41ub3HRBbeC4XhNJNanFLHOe6LPZ2pzH0Rc5tTbQKVrUmgxGcVNNZoaRPEWtHpFwkaQLDxW2yAvhX1CgonE6gy1LnH953m46fZovPKNNfDj+YXfiNOY6l7Dyzt82u0+zVdDzpp4cPyKxfRsfHhjw9uHA8vz9xIXBzRfy8PyK5O5cPO3vAK+m9+f2294Rk6pXOBs0kZgQeNtPlHxtfXxK7IzYWHIcvyPuRvE2t5W9xBXzlr9v/UD96JHcNfDj+YXx/Efn7iR9i5Dhp4cP+k+5cX8Rf3e9o+9B3UVSYntkabGORjx6r94eoi481frTcArX50Rc1zRxe5jG+Jdppqeqv+JtmgdAB9imFZ+kMR4sc/n1/wAc0RFKuCIiAiIgIiICIiAiIgIiICIiAiIgIiICIiAiIgIiICIiAoLvj/yDf48fvU6UF3x/5Bv8eP3oKNwdpOKUAHH4XB9krStrFqvs/wDtag/mYf7gW1CAhREFU7ysJdHUCZo0ks4Hl2gbZzfC7Rf6yiznBzQRw04/mOPmrxxjDGVETopBoeB5tcODh4gql8Xw+SlmdHINeJtwc2+kjNeHUf8AZiVw2fWxmxRit+KsfvHo8hvp7r+4lcTa/L7PyK7JACARYjkdPfb71xIN/wDz+YUOwev7b+8ELi3hp9n5EfcvreOnu91kPDX7fzBQfHnTXw4/m1fHAktA5+v3OP3L47UC3UcPycstheGyTSiGEAyH03nVsTOZcevQc0Y5MlcdZtaeIZTYnBzPVsJF4qch7ncjN8hvDUj0vIdVbax2A4PHSwtij4DUk8XOPpOd4lZFZKPuGr+s5ptHaOke71EREeEREQEREBERAREQEREBERAREQEREBERAREQEREBERAREQFV2+DaGB8LKaORr5BMDI1uuVrWu9IjQHNl0vdWiqrx/c2J5nyxV0kXaPe9zXRtkAc5xccpDm2FyeN0FUYZmjr6ScjuRzxOeTyaHguPsutoMNxKKdmeGRkjeF2EEX6G3A+CqRu4+QEWxI+P6P8Ad8crG2M2Vjw+F0THvkLnZnvfa7nZQ3gNALAIJAiIgLFbQ4HHVxZH6OGrHj0mO6jqOo5rKojOl7UtFqzxMKKxfCZqSTJI3jci3ovA4ujPXq0/mvJo6xB+7rw5G6vTFcMjqIzHK3M0+0Hk5p5EdVU+0+yktI4vBzRH/eW9jZWjh9Iaergo4W7b91pqOKZOl/4n1YIi1/z6eNwuETS4WaNTyFuvgR9y5Qi5dmswjU3tw6ggC6kmzOzElVYtzRU/OU+lJ4Rg8B+8RbpdQ6OfPTBWbXniHhwXCZZ39lBq4frJT6EQI+13QBWxs/gcVJEI4x4ucfSe7m5x/wC7L0YVhkVPGI4mhrBy5k8ySdST1K9iyU/X7jfUzxHSvl8fnoIiI5oiIgIiICIiAiIgIiICIiAiIgIiICIiAiIgIiICIiAiIgIiICLB49tZS0ZDZ5bPIuGNBc+3WzQbea78C2ip6sONPIH5bZm2Ic2/C7SAbaHXwQZVERAREQEREBcXNBFiLg8R4LkiCLHYKj7YS5DYf7q57K973y+7h4KUAW0X1EbcmbJl48dpnjzEREahERAREQEWFx/amlo7CeTK4gkMALnEDnZo0812YDtJTVgd8HkDi22ZpBa4X4XaQDbjr4IMsiIgIiICIiAiIgIiICIiAiKMbT7b09GS1xMkg4sZbu/TcTZvq4+CCToqup980BvmgdpwySMPtzZVltl950FXP2BjdC5wPZFzmlryNS24Oj7XIHO3FBO0VeVW9ylabNhnfbibRt1833XU3fBT3F6ecDnrF93aILIRR6HbKldSPrGvcYYzZ3dOYOuBly9buaOmqi7970FzanlI5XdGD7MxQWSir2l3uUhdaSOWJvNxyOaPWGuLreSnzZQW5uVr38LXQdiKuqne/SBxEcU0jeThkaD6g54NvWAvVg29KknkbEWSxue5rWlwa4FzjYDuOJGpHKyCtd62GVkOITS9i98MxDo3sa5wADGtLXWHdIt/ostuTwyrdVuqJI3RwMjczvhzS9ziLZQRqBbU+IVoYxtjR05c2SZpeNCxnfeD0Ibw87LxbObfU9ZP2EbZGvyOeM4ZYhpAPovJvqEEsReHEsXgpxeaVkY/ecAT6hxPko8N49CZGRh0hzvawOyEMu42FybG17a2QS9FFsc2/o6Zxa57pHg2LYhmseYLrhoPhe68NBvUw+R2V75Ib8DMzKzzeCWt/qIQTdF1OqWBmcvaGWvmJGW3XNwt4qEYvvVo4XZY2yT9XRhoZ5F7hm8hbxQTxFENm941HVvEYc6GV2jWTANLj0a4EtcfC9/BS5B9RY7FMcp6cXmmYzwLhmPqbxPsWFot4NHLOyBhkLpHZWksIaTa/E6j2IJWiiOL7xqGA5c7pSOPYgOA/qJDT5FdWFbz8PmeGGR0LibDtm5Gnp37lg8ygmaLoqatkbDI97WsAuXOIDQOt1BsU3s0kTy1kc0wHymhrWn1Z3An2ILARRXZrb+jrXCNjzHMeEUoyvNuOU3LX/0kqVINfd7WFVkNfLN2T5IZiHRujDnZQ1jWlr7Dum4J8b+u3u3MYVWPrPhD43RQRtcCZA5peXCwDARqBxPLgrWxfbCjpy5skzS9uhYzvvB6Frb287LxbObe09ZP2EbJWuyucC8MAIba/B5N9eYQStFj8Uxunpx8fMyO/AOcMx9TeJWDpd4dFJMyFjpC57g1pyENLibDV1j9iCWIovtBt7R0hLXPMkgNjHEA5wP7xJDWnwJusfhO9SgmcGPc+nJNh24DWH+trnNHmQgnCL4Cvj3gAkkADUk6ADqSg5IoXjG8ujhJDc8xHNmUM+s4gHyusXTb4aUutJDMxvzhlfb1tac3sBQWQih1bvKoGszRydsfmxjgeji6waeoOvgvXsFtYMRhkkDMpjkMbrG7ScocC08To4A+IKCTIiIMXtRiRpqSonHGOJ7m34ZgO79tlq1tHVvcQHPNnOu9xuSST3nHqeJW1O0OFiqppqdxsJY3MuOIuND5GxWs20mCS00vYVbMj7XaeLJB85juY8OI5oLzi3aYW+mjjFOwtyC0rSRI67fTLwe8Tx10VKY/hEuG1phAe50cgfSusbyAEOjtYd53BpA536rnsttZWYc74h+eL5UMhJZb93mw25j2FXTsZttSYplBYGVUXf7KQAuYbZS+J9u8NSLixsdQLoIRvJ3exQxCtpoywEg1EVyWtD/lsB9GzjqOh8FVlTAxkjO0L+yzN7TIe9kv3st7i9r8ltviFG2aKSJ4ux7XNcPAixWrWOYY6N0sEmr4nFjvG3B3mLO80GyFBstRMpTTRwRmmksSw95r+BDje9zo036gFUnvI2KZQ1IEQPweZpdHcklrx6cd+mrSPWRyVl7l9ofhWHMjcby03xT+uUX7J3mywv1aVAd8u0AlqgwHuQOyNHWQ/rDb2N/pKCObt8LppsTjgq2l8b2vyNLnZTKBdoNuIyh+nqWzjYwBltoBa3K1rWWpdRM6KSKePR8b2vafFpzD7ltJheNxTUjKsG0bou0J6DLdwPiNQfUgobe/gNJTVTvg7eyHZNc5jDZge4u9FvBugBsFK93u68NovhExcKyVhdCSSOwJB7MgD5ZBBJI04DxjOFQHF8YaJBdjnmeUdImWDGEePxbfMrYcBBrDtXs1XUj2xzviaXNLgYy5zSL2PEAg36jmvZuVpnnGGWeTkikc+/NpGXLb6RafJTPfc39Ipj1ikHse3/VRzcTGDisx5indbze1B271sArYKh9TnjdFPMWxkucZBdheA7u2DRZwAB5BVu+okila6Uh+vo8vBbIb3oQ7DnE8Wywub4HtA37nOHmteq2lEtRBFx7SVjfrOA96CT7O7A4jiUQnaY4InX7PtS4Fw6taGk5fE28+KxGK4JU0kroKplnAXDgbse29szDzHsK2mghaxrWNFmtAAA4AAWAVQ786b9Io5L+lHM23XK6MjW1vlO5oK6Zj9RHROp87nRCT4qPj3jbu+Lb6hvAEqT025zEJYjLJPFHLa7YjmPjle8aNPqusPu3oxNjNKxwzMYXyEHhdkZLTbqHZFswg1KqaSWN8kM7SyWN1nC+ocNQQR5EEK/8AdHtE6tw9pkcXSwuML3HUuygFryeZLS255m6rTexBlxKo/ebE72st/wAqkH+HWb4utZfhKx1vW0i/2BBEt4GzuIUsxfI+JwnklLXAuLrB1xnJboS0g2BPA9FCGVr4ZLy2fobdAeRH2rYLfVEDSwHmJxbzjfdUfhuHioxGkhIzB8zA4HgW5gXA+QKCSYFu1xOtiE+aOBrhdjZS4OI5HK1pyt9fsWAxLCp6eR8FSzLI3iDYhzTezmnm02NvUtrQqS31Ulq5kmnfgaPE5HuueFtMw5oIMcdqnUkFIHvk+NLYI+PEgNb42Ojb+jfTkpR/6NYgYTKZ4u2tfsdT45e04A8eVvHmvHuZpxLjAzaiGGSRoPJxLWXHj3lsWg1HnikaXNeHRyxOIPJ7JGHrycCOIWw2xuMS4lhDZA8sndG+MvGlpW3bmBGoB0OnVVDvJgy4hWj/AOwO+tGx3vU8/wAO8xNBO3k2peB5sYfegrvarZmtpJGtqnxgSBzgYXOdfKQHauaLHUcQeK9G6bM/GYGtOVsTJXHU94ZC2x66kHyU134fraT+HN+KNRHch+2Xfy8n4mIO3ePsviMEr6iSSKSOWUta/M7OAczmNeC3SzRbS40VfOqJIZmOkeSQ4HukixHAg8bg2N1sjvdZfDnHpLER9cD7iVr2aUTVtNE4XEk8TD6nSBp+9BKtmd3dfiMYqM7KeJwJjz3Lni+hyjg066k69DxWAxbBailldT1LLPAvxuxzTezmu5g/Ytqoow1oa0ANAAAHAACwAVPb8If0qmd1gePqyC/4kHp3D7Rve2ahkJcIAHxEm5EbiQWepptbwNuQXdvh2oLT8EYbNDQ6a3O/oRnwsMxHO7VDtxklsXkb1p338nssuresw/7Qq2kalzCPomJtvuPsQcN2exP+1nyzVEj208bsoaw2c9+jrX5NAI9o4KU7cbpoaenkqKJ0gMTS98TnZw5g1dlJ1DgL9b2Xr/w8Ygz4JPT3tKyYvLTxyPa0Ajrq0j2Kxdp8TZT00sj7WykBvznEENaPWfeg1VqoGl0Zc5zWOcwPLeOQuGa3Im17LazZvBIaOnZBTttG0aHiXE6lzjzJ6rVvEaMyPhpoxd73MY0eJIb5arbOnjyta3oAPYLIOxERBhdrtomUFM6oe1zwHNaGtsC5zjYC50HM69F4qCrocZpbljZYzo+OQd+N9uB5td0c0+IK8m9vC5KjDJhEMz4yyUDmRG4OcB45c2nNUtsdtlJQvL4XMLZAM7H+i63A3GocLnXxOhQS3bPdQ+na6ahc6WNuroH27RreJMb9M4A+SddNCeCrJ87oiyohcWSMIex44g8R5dR4q4qzfC10XchDHkG5fJdg04tsAXedlWmC4DJic7IKdhMQcO2lscjGgjN3uF7cBz9SDZPZ2vNRS08zhZ0sMbyOhewOI+1VXvpwPs546po7sw7OW3/yNF4yfW0EX/cCuGCIMa1rdA0AD1AWCxu1OCNrKWWnfpnHdd814Icx3k4AoNctk8Znoap76ci0kbmvB4cO48Dq06jz6qT7osEFZiD6iQZoaUd3NqHTP4E9SBmPrIUQxGKSEyMewicHs8g1PaXtlb86/LrcLYPdxs18AoIoXfrD35j1kdq4X6DRv9KCkNtsC+CVk1PbuX7SL+E8nKP6SHN/pC44JtXLDh1RQkfFmTMH39GM6yR253cB9ZytffFs2aimbURC8tNcuA4uhI+MaPEWa7+kjmqi2ewF9dVQ0jAchIfO4fJiB1v4ngPEoLS3G4CY6aSskBD6ojIDyhbfJ7SSfYrNXVTU7Y2NYwBrGNDWtHANAsAPJca6qbFG+R3osa5xtxs0XNkFU77z8fS/wpfxMUd3DftSo/lz/cYvHt1tdHXTiUDs2tYGNBcC61ySTbQceFzw4rx7A43Hh9YakuL2ujcxzAQDqQQQTobW4ePFBc29n9my/Th/utVB4d+06D+bp/7zVZW8feBBUwtpoL2cY3ve6wGUAPDQOJN8vTgeKqieqcyohnjs50UjJBqOLHBw4+pBt0qu35DuUf05fwBSzZDbOGvhklja9nZfrGusSDlzaFpIOiqLeDtnFiEsLowWRxMkAzEXcZCw3sCbCzevPkg6NzAvjXqgkI9rQtiVqvshjBosQiqwA9jQ9r2h4BLXNI59DY+S2El2ygbh7a8h/ZOAIGma5dlA424872QVVvcdfEZvCOJv/CT/AMyyX+HR4/T22F88ZvztZ2nqUN2o2hZV1Es3dZ2hHdvmsA0NGthfQdF7t2G0sGGzTOec7JgwOy2uzKT3rfKHeOg105oLL30f5OH+O3+29U7sR+26L+IfwlTjejtrDUltNHcCKRxe9xABcAWANbx5nU24KtKDEXU9dT1LG5uykDiLjVvygLniRdBtqqh34W7al69nL7MzFOcD21p6mjlq2h7Y4c/aAgFwyNzG2UkHS3NU3t5tcyvnEjRkYyPI0OILjdxLibaD5OlzwQercEy+J1TtNKcjx1lZ/oVf61d2Ax//AGdXmpc0SRujcxwa8B1iWuuL6E3aNLj1q+8X22ggooawhxZMGGNugJL2F7Q4k2boDdBTm82TNX1hHzwPqxMB+5TH/Dm79CqRz+Ek+2NlvuKrfH8YZUzTSktZ2ry4tBva+lr6X4dFn91e1kGG9syQl8czmuzNtmYQCPR+UDccOnNBJ9+H62k/hzfijUV3GMBxeUk6infbzey647fbXx107XgdmxjC1oc4Fxubkm2g5aXPBYvYXF4qCtFUT2gLHMLAQDZ1tQTppbgfaguje3+zn/xIf7gVC4P+1aD+bp/7zVP94O8aCsjFPCCGB7XukeQCcoPdDOPE8TbhwVaRVhjq6eoaA8QzRyWzAXyPDrXPC9uKDblVJvvHxtL/AA5vxRqbbMbaQVlPLOwOaIb9q1wuW2ZnNiNHC3RU5t5tmyvna9gDI2NLWZjdxBIJcQNBew014IO3cSP/AHWf+Xd+Nqy2/CtpO2YQT8IjGWUt9EstdsburwTcdAT1UT2Ax1mH1jqg/GNdGWOY0gHUghwvobW4aceK8e28BfUPkfmDJ3Omhe4WzxyHM2x4XAIBHKyD5DgtdEI6htJVMuA6OSJrs1iLg9zvC45ELLMpsYryAIKiQjTPUdxreRIz2Hs1KyeHb2q+NuWQwS2Fg5zC13rORwafIBeWt3rYi+9p44unZxM//TOgn+7jdi2if8JqnNmqj6OUfFxXFjkvxdx71hpwHG9kLW+HePiYdmFYXfuuihLD4WawEeRCt7dtty3Eo3hzBHPCQJGi5aQ6+V7CeRsRbkR6kEyREQFE37tsLJkJo4yZPS9LT6Gvxf8ATZSxEEKg3U4S0gikBtydJK4fVc8hS6io44WBkTGxsHBrAGgeQXeiAiIgxL9m6U1Lasws+ENvaTnqA25HAusAASLgXtxWWREHCWIOaWuALXAggi4IIsQRzFlj8FwCnpe0+DxNj7V2Z9r6utbnwHgNBqsmiAuMsYcC1wBBBBB1BB4gjouSIIjNuzwpzi40UYJ+bmaPY1wAXXDuuwpr84o2E9HOe5v1C4t+xTJEEexLYfD57drSQnKA0ENykAcBdtisZHuqwkXtRt16vkPsu/T1BTREHioMJghj7KGJkcdrFrGgAjhrbioxUbqsJe7MaQA/uSSsH1WvAU0RBDaTddhUZBbRtJBv33yPHse4jyUmmwqB8XYOhjMOg7MtGTTUd21l7EQRSo3bYW/jRQj6ILfwkL7Bu4wtlrUUOnzgXfiJUqRBHcV2Gw+odmmpInO+cG5SfWW2JWOh3V4U3hRtP0nyO/E86KZog8MeEQNhMDYY2wuaWujDQGFpFiCBxuFF590+EvJJpAPBskrR9VrwFNkQQ+h3Y4XE4ObRsJBuM7nya+p7iFIq7BqeaNsUsMb4m2yscwFjbCwyttYWFxovciCJT7tcLdxooh9HM38JC7abd3hjLFtFDpwzNzfiJUoRBEqjdphb3FzqOO545czR7GkBdUW6zCWvDxRsuORdIW+bC7KfYpkiCM1+7/DZrZ6OHTm1uQ/8NrrHRbpsJaQRSAkfOlmcPMGQgqbogx2GYHTU8booYI443XzNa0AOuLHMOemmqwFZuvwqQkuo2Ak37jns/A4WUwRBDqXdfhUZu2jYfpue/wCx7iqG21x6WoJfIAeIay3djaDYMY3g21rHrZbVKmd4G7CczSTUbWyRyEvfDmDXtedXZL6OaTc2JBBJ48gzWym6zC30tPI6N05fG15eZXgOzNv6DXZQBe1vvUog2Cw1no0VP5xgn2lUDRyYjRWawYhAG8GZZcg62YQWH2LNO27xWQBgFW4nQBkJaT9Vl0GW3uYNRwTxGnayJ+R3bMjADbXHZucBoHel4keoLs/w+0r3T1lRYiLKyMHk52YuNtNbDj9ILFYTu6xKvfepBpYSbuc83md1s298x4XcR5q88BwaGkgZBA3LGwWA5k8yTzJOpKDI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1004888"/>
            <a:ext cx="4762500" cy="2105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9462" name="AutoShape 6" descr="data:image/jpeg;base64,/9j/4AAQSkZJRgABAQAAAQABAAD/2wCEAAkGBxQTEhQUExQWFhUXFxgbFxgXGBobFxsXGxYdGhcYGBgdHCggGhonHRwVITEiJisrLi4vGB81ODMsNygtLysBCgoKDg0OGBAQGiwkICQsLTc2Ny43LzEzLSwsKywrNzQ1MjQ3NDIsNC4rLS0sLjcrNzc3LjIrNDQ3NzIuLzAvN//AABEIAJUBUgMBIgACEQEDEQH/xAAcAAEAAgIDAQAAAAAAAAAAAAAABgcFCAIDBAH/xABKEAABAwIDBQQECggDBwUAAAABAAIDBBEFEiEGBzFBURMiYYEycZHBFCNCUnKSobGy4SQzNWJzdIKzCDTRFUOiwuLw8RclU2PD/8QAGwEBAAIDAQEAAAAAAAAAAAAAAAEGAgMFBAf/xAAuEQEAAgEDAgMECwAAAAAAAAAAAQIDBAURITESUeETcdHwBhQiIzJBYZGhscH/2gAMAwEAAhEDEQA/ALxREQEREBERAREQEREBERAXwlfVT2/TF5I3wREvFO9pJ0sx0gPBzuZAscvmgt6KVrhdpBHgQVzWsOxuPOjracU2YPfLG0hgvmY54zhzeBblufC1+S2eQEREHy6w2KbT00Byufdw4tYMxHrtoPNYLb/acwgxRnvW7xHpXPBg6XGpPSyrV8RPefqegvlHs4+so7u37P7antMszET2iO61G7wKW+olA65Lj2NJP2KRYdiUU7M8L2vb1aeB6EcQfAqhXsFxbT1G3+i9WF4lLTzB8Tsr9Nbd14+ZIOfrUcvbqNhxzX7mZif17T8F9rzVtdHE3NI8NHU+4c1haDa6GSkNR6Jb3Xx37wk+Z58QemqrDGMYkqpXPc4ho0uNP6WdGhS5Wi2rJnvMX+zEd/f5LKl26pQfln1N/wBSshhm09NO4NZIA88GuBa4+oHj5XVISU7baNvw11J9uZHXaRY6X4En2tNhlKjl2bbDp5rxWZiWw6KB7v8Aap0p+DzOzOteJ54uaBqx3V4435j1KeKVY1Omvp8k479/7EREaBERAREQEREBERAREQEREBERAREQEREBERAREQEREBERAXixbC4aiMx1EbJY+Ja8Ai44HXgfFe1a87ebQ17pntqIqhrQ9zGNyvZA7KTbJfSS41ub3HRBbeC4XhNJNanFLHOe6LPZ2pzH0Rc5tTbQKVrUmgxGcVNNZoaRPEWtHpFwkaQLDxW2yAvhX1CgonE6gy1LnH953m46fZovPKNNfDj+YXfiNOY6l7Dyzt82u0+zVdDzpp4cPyKxfRsfHhjw9uHA8vz9xIXBzRfy8PyK5O5cPO3vAK+m9+f2294Rk6pXOBs0kZgQeNtPlHxtfXxK7IzYWHIcvyPuRvE2t5W9xBXzlr9v/UD96JHcNfDj+YXx/Efn7iR9i5Dhp4cP+k+5cX8Rf3e9o+9B3UVSYntkabGORjx6r94eoi481frTcArX50Rc1zRxe5jG+Jdppqeqv+JtmgdAB9imFZ+kMR4sc/n1/wAc0RFKuCIiAiIgIiICIiAiIgIiICIiAiIgIiICIiAiIgIiICIiAoLvj/yDf48fvU6UF3x/5Bv8eP3oKNwdpOKUAHH4XB9krStrFqvs/wDtag/mYf7gW1CAhREFU7ysJdHUCZo0ks4Hl2gbZzfC7Rf6yiznBzQRw04/mOPmrxxjDGVETopBoeB5tcODh4gql8Xw+SlmdHINeJtwc2+kjNeHUf8AZiVw2fWxmxRit+KsfvHo8hvp7r+4lcTa/L7PyK7JACARYjkdPfb71xIN/wDz+YUOwev7b+8ELi3hp9n5EfcvreOnu91kPDX7fzBQfHnTXw4/m1fHAktA5+v3OP3L47UC3UcPycstheGyTSiGEAyH03nVsTOZcevQc0Y5MlcdZtaeIZTYnBzPVsJF4qch7ncjN8hvDUj0vIdVbax2A4PHSwtij4DUk8XOPpOd4lZFZKPuGr+s5ptHaOke71EREeEREQEREBERAREQEREBERAREQEREBERAREQEREBERAREQFV2+DaGB8LKaORr5BMDI1uuVrWu9IjQHNl0vdWiqrx/c2J5nyxV0kXaPe9zXRtkAc5xccpDm2FyeN0FUYZmjr6ScjuRzxOeTyaHguPsutoMNxKKdmeGRkjeF2EEX6G3A+CqRu4+QEWxI+P6P8Ad8crG2M2Vjw+F0THvkLnZnvfa7nZQ3gNALAIJAiIgLFbQ4HHVxZH6OGrHj0mO6jqOo5rKojOl7UtFqzxMKKxfCZqSTJI3jci3ovA4ujPXq0/mvJo6xB+7rw5G6vTFcMjqIzHK3M0+0Hk5p5EdVU+0+yktI4vBzRH/eW9jZWjh9Iaergo4W7b91pqOKZOl/4n1YIi1/z6eNwuETS4WaNTyFuvgR9y5Qi5dmswjU3tw6ggC6kmzOzElVYtzRU/OU+lJ4Rg8B+8RbpdQ6OfPTBWbXniHhwXCZZ39lBq4frJT6EQI+13QBWxs/gcVJEI4x4ucfSe7m5x/wC7L0YVhkVPGI4mhrBy5k8ySdST1K9iyU/X7jfUzxHSvl8fnoIiI5oiIgIiICIiAiIgIiICIiAiIgIiICIiAiIgIiICIiAiIgIiICLB49tZS0ZDZ5bPIuGNBc+3WzQbea78C2ip6sONPIH5bZm2Ic2/C7SAbaHXwQZVERAREQEREBcXNBFiLg8R4LkiCLHYKj7YS5DYf7q57K973y+7h4KUAW0X1EbcmbJl48dpnjzEREahERAREQEWFx/amlo7CeTK4gkMALnEDnZo0812YDtJTVgd8HkDi22ZpBa4X4XaQDbjr4IMsiIgIiICIiAiIgIiICIiAiKMbT7b09GS1xMkg4sZbu/TcTZvq4+CCToqup980BvmgdpwySMPtzZVltl950FXP2BjdC5wPZFzmlryNS24Oj7XIHO3FBO0VeVW9ylabNhnfbibRt1833XU3fBT3F6ecDnrF93aILIRR6HbKldSPrGvcYYzZ3dOYOuBly9buaOmqi7970FzanlI5XdGD7MxQWSir2l3uUhdaSOWJvNxyOaPWGuLreSnzZQW5uVr38LXQdiKuqne/SBxEcU0jeThkaD6g54NvWAvVg29KknkbEWSxue5rWlwa4FzjYDuOJGpHKyCtd62GVkOITS9i98MxDo3sa5wADGtLXWHdIt/ostuTwyrdVuqJI3RwMjczvhzS9ziLZQRqBbU+IVoYxtjR05c2SZpeNCxnfeD0Ibw87LxbObfU9ZP2EbZGvyOeM4ZYhpAPovJvqEEsReHEsXgpxeaVkY/ecAT6hxPko8N49CZGRh0hzvawOyEMu42FybG17a2QS9FFsc2/o6Zxa57pHg2LYhmseYLrhoPhe68NBvUw+R2V75Ib8DMzKzzeCWt/qIQTdF1OqWBmcvaGWvmJGW3XNwt4qEYvvVo4XZY2yT9XRhoZ5F7hm8hbxQTxFENm941HVvEYc6GV2jWTANLj0a4EtcfC9/BS5B9RY7FMcp6cXmmYzwLhmPqbxPsWFot4NHLOyBhkLpHZWksIaTa/E6j2IJWiiOL7xqGA5c7pSOPYgOA/qJDT5FdWFbz8PmeGGR0LibDtm5Gnp37lg8ygmaLoqatkbDI97WsAuXOIDQOt1BsU3s0kTy1kc0wHymhrWn1Z3An2ILARRXZrb+jrXCNjzHMeEUoyvNuOU3LX/0kqVINfd7WFVkNfLN2T5IZiHRujDnZQ1jWlr7Dum4J8b+u3u3MYVWPrPhD43RQRtcCZA5peXCwDARqBxPLgrWxfbCjpy5skzS9uhYzvvB6Frb287LxbObe09ZP2EbJWuyucC8MAIba/B5N9eYQStFj8Uxunpx8fMyO/AOcMx9TeJWDpd4dFJMyFjpC57g1pyENLibDV1j9iCWIovtBt7R0hLXPMkgNjHEA5wP7xJDWnwJusfhO9SgmcGPc+nJNh24DWH+trnNHmQgnCL4Cvj3gAkkADUk6ADqSg5IoXjG8ujhJDc8xHNmUM+s4gHyusXTb4aUutJDMxvzhlfb1tac3sBQWQih1bvKoGszRydsfmxjgeji6waeoOvgvXsFtYMRhkkDMpjkMbrG7ScocC08To4A+IKCTIiIMXtRiRpqSonHGOJ7m34ZgO79tlq1tHVvcQHPNnOu9xuSST3nHqeJW1O0OFiqppqdxsJY3MuOIuND5GxWs20mCS00vYVbMj7XaeLJB85juY8OI5oLzi3aYW+mjjFOwtyC0rSRI67fTLwe8Tx10VKY/hEuG1phAe50cgfSusbyAEOjtYd53BpA536rnsttZWYc74h+eL5UMhJZb93mw25j2FXTsZttSYplBYGVUXf7KQAuYbZS+J9u8NSLixsdQLoIRvJ3exQxCtpoywEg1EVyWtD/lsB9GzjqOh8FVlTAxkjO0L+yzN7TIe9kv3st7i9r8ltviFG2aKSJ4ux7XNcPAixWrWOYY6N0sEmr4nFjvG3B3mLO80GyFBstRMpTTRwRmmksSw95r+BDje9zo036gFUnvI2KZQ1IEQPweZpdHcklrx6cd+mrSPWRyVl7l9ofhWHMjcby03xT+uUX7J3mywv1aVAd8u0AlqgwHuQOyNHWQ/rDb2N/pKCObt8LppsTjgq2l8b2vyNLnZTKBdoNuIyh+nqWzjYwBltoBa3K1rWWpdRM6KSKePR8b2vafFpzD7ltJheNxTUjKsG0bou0J6DLdwPiNQfUgobe/gNJTVTvg7eyHZNc5jDZge4u9FvBugBsFK93u68NovhExcKyVhdCSSOwJB7MgD5ZBBJI04DxjOFQHF8YaJBdjnmeUdImWDGEePxbfMrYcBBrDtXs1XUj2xzviaXNLgYy5zSL2PEAg36jmvZuVpnnGGWeTkikc+/NpGXLb6RafJTPfc39Ipj1ikHse3/VRzcTGDisx5indbze1B271sArYKh9TnjdFPMWxkucZBdheA7u2DRZwAB5BVu+okila6Uh+vo8vBbIb3oQ7DnE8Wywub4HtA37nOHmteq2lEtRBFx7SVjfrOA96CT7O7A4jiUQnaY4InX7PtS4Fw6taGk5fE28+KxGK4JU0kroKplnAXDgbse29szDzHsK2mghaxrWNFmtAAA4AAWAVQ786b9Io5L+lHM23XK6MjW1vlO5oK6Zj9RHROp87nRCT4qPj3jbu+Lb6hvAEqT025zEJYjLJPFHLa7YjmPjle8aNPqusPu3oxNjNKxwzMYXyEHhdkZLTbqHZFswg1KqaSWN8kM7SyWN1nC+ocNQQR5EEK/8AdHtE6tw9pkcXSwuML3HUuygFryeZLS255m6rTexBlxKo/ebE72st/wAqkH+HWb4utZfhKx1vW0i/2BBEt4GzuIUsxfI+JwnklLXAuLrB1xnJboS0g2BPA9FCGVr4ZLy2fobdAeRH2rYLfVEDSwHmJxbzjfdUfhuHioxGkhIzB8zA4HgW5gXA+QKCSYFu1xOtiE+aOBrhdjZS4OI5HK1pyt9fsWAxLCp6eR8FSzLI3iDYhzTezmnm02NvUtrQqS31Ulq5kmnfgaPE5HuueFtMw5oIMcdqnUkFIHvk+NLYI+PEgNb42Ojb+jfTkpR/6NYgYTKZ4u2tfsdT45e04A8eVvHmvHuZpxLjAzaiGGSRoPJxLWXHj3lsWg1HnikaXNeHRyxOIPJ7JGHrycCOIWw2xuMS4lhDZA8sndG+MvGlpW3bmBGoB0OnVVDvJgy4hWj/AOwO+tGx3vU8/wAO8xNBO3k2peB5sYfegrvarZmtpJGtqnxgSBzgYXOdfKQHauaLHUcQeK9G6bM/GYGtOVsTJXHU94ZC2x66kHyU134fraT+HN+KNRHch+2Xfy8n4mIO3ePsviMEr6iSSKSOWUta/M7OAczmNeC3SzRbS40VfOqJIZmOkeSQ4HukixHAg8bg2N1sjvdZfDnHpLER9cD7iVr2aUTVtNE4XEk8TD6nSBp+9BKtmd3dfiMYqM7KeJwJjz3Lni+hyjg066k69DxWAxbBailldT1LLPAvxuxzTezmu5g/Ytqoow1oa0ANAAAHAACwAVPb8If0qmd1gePqyC/4kHp3D7Rve2ahkJcIAHxEm5EbiQWepptbwNuQXdvh2oLT8EYbNDQ6a3O/oRnwsMxHO7VDtxklsXkb1p338nssuresw/7Qq2kalzCPomJtvuPsQcN2exP+1nyzVEj208bsoaw2c9+jrX5NAI9o4KU7cbpoaenkqKJ0gMTS98TnZw5g1dlJ1DgL9b2Xr/w8Ygz4JPT3tKyYvLTxyPa0Ajrq0j2Kxdp8TZT00sj7WykBvznEENaPWfeg1VqoGl0Zc5zWOcwPLeOQuGa3Im17LazZvBIaOnZBTttG0aHiXE6lzjzJ6rVvEaMyPhpoxd73MY0eJIb5arbOnjyta3oAPYLIOxERBhdrtomUFM6oe1zwHNaGtsC5zjYC50HM69F4qCrocZpbljZYzo+OQd+N9uB5td0c0+IK8m9vC5KjDJhEMz4yyUDmRG4OcB45c2nNUtsdtlJQvL4XMLZAM7H+i63A3GocLnXxOhQS3bPdQ+na6ahc6WNuroH27RreJMb9M4A+SddNCeCrJ87oiyohcWSMIex44g8R5dR4q4qzfC10XchDHkG5fJdg04tsAXedlWmC4DJic7IKdhMQcO2lscjGgjN3uF7cBz9SDZPZ2vNRS08zhZ0sMbyOhewOI+1VXvpwPs546po7sw7OW3/yNF4yfW0EX/cCuGCIMa1rdA0AD1AWCxu1OCNrKWWnfpnHdd814Icx3k4AoNctk8Znoap76ci0kbmvB4cO48Dq06jz6qT7osEFZiD6iQZoaUd3NqHTP4E9SBmPrIUQxGKSEyMewicHs8g1PaXtlb86/LrcLYPdxs18AoIoXfrD35j1kdq4X6DRv9KCkNtsC+CVk1PbuX7SL+E8nKP6SHN/pC44JtXLDh1RQkfFmTMH39GM6yR253cB9ZytffFs2aimbURC8tNcuA4uhI+MaPEWa7+kjmqi2ewF9dVQ0jAchIfO4fJiB1v4ngPEoLS3G4CY6aSskBD6ojIDyhbfJ7SSfYrNXVTU7Y2NYwBrGNDWtHANAsAPJca6qbFG+R3osa5xtxs0XNkFU77z8fS/wpfxMUd3DftSo/lz/cYvHt1tdHXTiUDs2tYGNBcC61ySTbQceFzw4rx7A43Hh9YakuL2ujcxzAQDqQQQTobW4ePFBc29n9my/Th/utVB4d+06D+bp/7zVZW8feBBUwtpoL2cY3ve6wGUAPDQOJN8vTgeKqieqcyohnjs50UjJBqOLHBw4+pBt0qu35DuUf05fwBSzZDbOGvhklja9nZfrGusSDlzaFpIOiqLeDtnFiEsLowWRxMkAzEXcZCw3sCbCzevPkg6NzAvjXqgkI9rQtiVqvshjBosQiqwA9jQ9r2h4BLXNI59DY+S2El2ygbh7a8h/ZOAIGma5dlA424872QVVvcdfEZvCOJv/CT/AMyyX+HR4/T22F88ZvztZ2nqUN2o2hZV1Es3dZ2hHdvmsA0NGthfQdF7t2G0sGGzTOec7JgwOy2uzKT3rfKHeOg105oLL30f5OH+O3+29U7sR+26L+IfwlTjejtrDUltNHcCKRxe9xABcAWANbx5nU24KtKDEXU9dT1LG5uykDiLjVvygLniRdBtqqh34W7al69nL7MzFOcD21p6mjlq2h7Y4c/aAgFwyNzG2UkHS3NU3t5tcyvnEjRkYyPI0OILjdxLibaD5OlzwQercEy+J1TtNKcjx1lZ/oVf61d2Ax//AGdXmpc0SRujcxwa8B1iWuuL6E3aNLj1q+8X22ggooawhxZMGGNugJL2F7Q4k2boDdBTm82TNX1hHzwPqxMB+5TH/Dm79CqRz+Ek+2NlvuKrfH8YZUzTSktZ2ry4tBva+lr6X4dFn91e1kGG9syQl8czmuzNtmYQCPR+UDccOnNBJ9+H62k/hzfijUV3GMBxeUk6infbzey647fbXx107XgdmxjC1oc4Fxubkm2g5aXPBYvYXF4qCtFUT2gLHMLAQDZ1tQTppbgfaguje3+zn/xIf7gVC4P+1aD+bp/7zVP94O8aCsjFPCCGB7XukeQCcoPdDOPE8TbhwVaRVhjq6eoaA8QzRyWzAXyPDrXPC9uKDblVJvvHxtL/AA5vxRqbbMbaQVlPLOwOaIb9q1wuW2ZnNiNHC3RU5t5tmyvna9gDI2NLWZjdxBIJcQNBew014IO3cSP/AHWf+Xd+Nqy2/CtpO2YQT8IjGWUt9EstdsburwTcdAT1UT2Ax1mH1jqg/GNdGWOY0gHUghwvobW4aceK8e28BfUPkfmDJ3Omhe4WzxyHM2x4XAIBHKyD5DgtdEI6htJVMuA6OSJrs1iLg9zvC45ELLMpsYryAIKiQjTPUdxreRIz2Hs1KyeHb2q+NuWQwS2Fg5zC13rORwafIBeWt3rYi+9p44unZxM//TOgn+7jdi2if8JqnNmqj6OUfFxXFjkvxdx71hpwHG9kLW+HePiYdmFYXfuuihLD4WawEeRCt7dtty3Eo3hzBHPCQJGi5aQ6+V7CeRsRbkR6kEyREQFE37tsLJkJo4yZPS9LT6Gvxf8ATZSxEEKg3U4S0gikBtydJK4fVc8hS6io44WBkTGxsHBrAGgeQXeiAiIgxL9m6U1Lasws+ENvaTnqA25HAusAASLgXtxWWREHCWIOaWuALXAggi4IIsQRzFlj8FwCnpe0+DxNj7V2Z9r6utbnwHgNBqsmiAuMsYcC1wBBBBB1BB4gjouSIIjNuzwpzi40UYJ+bmaPY1wAXXDuuwpr84o2E9HOe5v1C4t+xTJEEexLYfD57drSQnKA0ENykAcBdtisZHuqwkXtRt16vkPsu/T1BTREHioMJghj7KGJkcdrFrGgAjhrbioxUbqsJe7MaQA/uSSsH1WvAU0RBDaTddhUZBbRtJBv33yPHse4jyUmmwqB8XYOhjMOg7MtGTTUd21l7EQRSo3bYW/jRQj6ILfwkL7Bu4wtlrUUOnzgXfiJUqRBHcV2Gw+odmmpInO+cG5SfWW2JWOh3V4U3hRtP0nyO/E86KZog8MeEQNhMDYY2wuaWujDQGFpFiCBxuFF590+EvJJpAPBskrR9VrwFNkQQ+h3Y4XE4ObRsJBuM7nya+p7iFIq7BqeaNsUsMb4m2yscwFjbCwyttYWFxovciCJT7tcLdxooh9HM38JC7abd3hjLFtFDpwzNzfiJUoRBEqjdphb3FzqOO545czR7GkBdUW6zCWvDxRsuORdIW+bC7KfYpkiCM1+7/DZrZ6OHTm1uQ/8NrrHRbpsJaQRSAkfOlmcPMGQgqbogx2GYHTU8booYI443XzNa0AOuLHMOemmqwFZuvwqQkuo2Ak37jns/A4WUwRBDqXdfhUZu2jYfpue/wCx7iqG21x6WoJfIAeIay3djaDYMY3g21rHrZbVKmd4G7CczSTUbWyRyEvfDmDXtedXZL6OaTc2JBBJ48gzWym6zC30tPI6N05fG15eZXgOzNv6DXZQBe1vvUog2Cw1no0VP5xgn2lUDRyYjRWawYhAG8GZZcg62YQWH2LNO27xWQBgFW4nQBkJaT9Vl0GW3uYNRwTxGnayJ+R3bMjADbXHZucBoHel4keoLs/w+0r3T1lRYiLKyMHk52YuNtNbDj9ILFYTu6xKvfepBpYSbuc83md1s298x4XcR5q88BwaGkgZBA3LGwWA5k8yTzJOpKDI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1004888"/>
            <a:ext cx="4762500" cy="2105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9464" name="Picture 8" descr="http://img2.annthegran.com/StockDesign/XLarge/Grand_Slam_Designs/LOVE69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789040"/>
            <a:ext cx="4762500" cy="1816994"/>
          </a:xfrm>
          <a:prstGeom prst="rect">
            <a:avLst/>
          </a:prstGeom>
          <a:noFill/>
        </p:spPr>
      </p:pic>
      <p:sp>
        <p:nvSpPr>
          <p:cNvPr id="19466" name="AutoShape 10" descr="data:image/png;base64,iVBORw0KGgoAAAANSUhEUgAAAOEAAADhCAMAAAAJbSJIAAAAzFBMVEX///8AAAD/AADm5ubb29tbW1v6+vr39/fHx8eIiIjOzs6FhYWcnJyxsbGtra3z8/Pt7e2lpaW7u7txcXHIyMiRkZFTU1NGRkY8PDx8fHyhoaFnZ2fU1NS4uLhOTk7AwMB3d3dtbW0zMzMeHh4XFxf/srL/5uYoKCj/j4//8vIQEBA/Pz//vr7/fn7/3t7/VFT/g4P/SUn/zs7/w8P/mpr/EhItLS3/pqb/Y2P/qan/Rkb/dnb/1tb/Pj7/Li7/WVn/JSX/HR3/bGz/i4uGTIH0AAAQ0klEQVR4nO1dZ4OcthZFQ5kC03vZqRuPd3a9dhK3xEmcOP//PwXRdCV0ByQY1n6PY3/ZAYGOym26EoZRo0aNGjVq1KhB0bdaXc8d2/PFYjG3x+5qZL10lUpDc7IaH4kMi+nmpStXGM5ueZaSSzBtvnQdC6A/nF9nF6L90vXURcfOQy/ADzkjJ/KZh6Cc6fjw6vn5+dWDc+syFIOtCj9CLqov4OH88unL7w2GP7/89pxZ6OHp37egzF+fXz+9yv3GoRo/HxN9eq/e/9mQ4c0f1+h9khb68OaXXO9cKxMkni6/Jzm9AH//hBR6/owXarx+yHzpTJ2gLsOfrtQ0wJOk0Ku3GYXeZHBsaxAkQx1+z39lEWw0fk/V9nV2ocZv115r6hAkHQ2C73NUtSF240OOVvHx8xXhetBiqEHw2lzi8AYU+iVvoQYuV7UILtUJ/py7ro2vSaHMeQuA6RtLi6G6bZolLTi81SCI9uJEh+BOmeA7pbo2PgeFflUr1JC/uqVBUF1VqNa18c4v9Kxa6Kv03RqjtKtM0FGtK5WoGoXkFoMqv4WpTND4ol7ZxoPSzI0gfbuaTXq6U+dnvNKoqx5eS99/yM9v3dLgZxjfKmPYkCv+fGbbqa0uQUM8VEew8V5ehc4pT/9p8sttrZWCD1gldtn+hT7Dfypk2MCdTGeyWq5ns3Ubi9YcdAkqq7VC+De7QlOE4V6XYZWD9MowZVgiDDWM7RA6eq0Asj3+PcLQ1WVYLUFplIDHGGE41SRY7TTMMxGxsJQuw6eKGb7NrBGmN3QZ5gmzlIrMGmFLF7rxw2/fHcNHhKFWdM1Qil6Ug8xA+EeEobpXGOLvqhleC50HQAgSHbeJomqCjV91GY5+FIaZChFjqOcavgDDq/Hvawx1otyGVojmpRhqLopW6f6G+JRRoybGUHNlu3qGWX3YxxhqhNgCVM4QW4SMMcAY9n8UhlnaAl1s002jybc6ViKyMgLQGLgmwfyLamUhywXelM3wu/MtOmUzrNo/lC/PAGBrUfe6DKsL6YdAYsIMI4ThQpdh1cI0M8HmDmG41Waos/BUAJn16SIM9UPe1U7EzGmILrbttRlWO0yzLBrD8BCG2uHSijVidtIiFtTXDbUZGov4BfA5uzoYw5U+wyqHaWYIwzBchKFuIIqiQrMmR22wZQvdBWCK6nzETHVv4Kv6mkGMEJXJmjzJ0diyRaHk9apWZ97lqQy2bDEowrCqNcTstUMfC4ShcnI8h2o68U12RXxgO2YKETSMr1UwzNWFxuU2DKvwoeQJUSkgBPWdpwhvbs8wZ00QhnZRhrePfWfb3AGwcOm+KEPjtxsT/DNnPbBgYgn71W4cVszeVhQCC7XprgAD3FZj5FL2FDuEoe76KIRirrcacteihzAssJOL4cPtCObb4EWBufil7Kn842YEv+SvBJbVprsuw+PfGxHMka6XAMu9LIXgzRIzMtMvABDDWzviLeA2xltOcy0E0oXzkhjeRO/n1fUBHIShfjxYxA3c/XwuRYQbmjQxSlcZ+RUFBba2ViSWKKDsqag0CfF1Gd2EKBnKXcfITiflgSn8Ug/8KNN6U9GEATCFXywOJaLEhMz8Zw5EuLHCj1GatMkRxBdwoziUiLKkTZ4QtwCEYGkKP0b+LdrX8E39xbeLYYgow7ZRsmUiYOlCM8/rTcqVNsXdjH90Xot5+CEurm72ngyFzTclYy1G5o7ZcYkUf88mcQ15I088cuwmLbEbCwXf1KzRGB1srwVEOd4+hVNALWbv30pjl/MgrMfSGBZYG84Z34bAYmwS6CbtS6Cr+bNSudPY5NnqHKM8b1iXoropg3kUchQ856s4RXWCmEOBoUyGGhTVCSqfE1UqQ2WK6nPwuh1ze4aKElVdiqI7SFAUXiwV4SiofnWHUHkSlrMMJSC3068S3I6ABUhxlCpKY+TLI/6gY2xjwTUctznZ81MOgqphtRDKg7RIBt81ZK+8KQZGYyie6lmmySbAyZiMes4EnuQlx7FMFziFayP1q3bWWR5/KUEJ6QpX8YB2o46zFEFhHmofWaoAecQ/d56FDHmPa5uVuXJxDekg3BetgAxDHr/C7pXn2GfjCSaj/vO+ID8D3+gUd960UP6zFh6e3tEZ+de3T3rhJhGOJ8+4PK+no5vKziphdV17Hq5ZnOf2vj0cbcqN/9aoUaNGjRo1atSoUaNGjRo1atSoUaNGjRo1atSo8d2g2RoOd8XOyGFwrLvp2B4XWRhtWptNmUuPmyhDu4RUCas3TtKF4WdXdvbxIO7Qa47kyTWWG6247lMkszuhaVqWJayp91kGenQunrddzDz1lfdBTzgFi6XohRkb/FbZYLtpOgXMhAdN8UcRmour22033jpp3TmoP5ceGpxmHKU5gSYftGdbN2NRt5vOrDnH1+I0d5hv0gdvBBCO7IMH9zQlzcTopT7+Er+MT6WgSWfJ8ZzJy6PzSq6l3MnP9HQ4MoQ7tC1KxBHS2lOf/9imSshaui87YawXXBIymGnSS/J97X1cXqiwBMhehKgAOIaPFYl/gXPNkWxfHIolJEdMyo+MCT6hJSbDmFzCaFQ+ORkYnQNInnDU/nDLXvII6UOlHy+PL8ZZLekTp5AcVzqJxW+I7g0uySk6cYX1M8YQOQ0y6h6uGWMBwOYbe4z8uL5YXo3TBSIgx95a6aYPNpaBHfWe+GJMxUlf8DEef9xnWeIuYwI8GabIUF+LL0nJA/mBotN0m4XaCcjWSKGxFFLk3ABpVlQvviocsxD9yjbZxH2E7T89hZfZef2pHFzp++lj+fnppm+PWo+lkCKfTpN8pQvoBaFrRkKPJL0K23vbBs8ML7NzwnuGiIP4ejs8LZWTzMkABInb0bYBJuCQHUspfpxxJIwUW+gRMgtvA/P/3uJaOry+Sv6WZHHueC3zmHokVDJg2kYM2YCSMxSG4VHIsxTp94UyUe4+m5iXQMkwARleZypHLtLNAZNoEUOoCoFSAoPKFqsoZ8hNg5T1mfreRdDBcIaIzWQKrw3/ZL2EnSrNBE6kpoB2hRIEbOXNyRCIsnbamk2ds/+R/grPQAkYsVzjiEDShyexFhhD1mUzsQhnrADtlZMhmGiSq2z+QEZQE2/4l0TGYiJaU9XFGDKtHNYTjJ4jvC/FEGhNOUNmiZwlV9MnJ1NFBXuWaimmo/ZRuQG8nRvFGEM2DMZ8GwlnOgCGa/FGOUMiPNn30cC8Tm9XuAgMqWRnyiGex33+BzBxMYYHsZXAOxCGY74xkd30oI+pHG/tL1w1UgSDOkOGPe4useGiAQbEGWYeM2kc6W2gU6GVABiGN5riDwJAC7SaU/FemaXi8gyHUHOxV0RqKxoOQMRjDJkHFbkfUB/KGboiQ+mzwXO4/epO6i3gdVDSDKEAB8q05T/Ojsc7FNgIQ2ZdxjYB6ETgZwKGqTkuPf0fO/wqNJClO0w3IkNWFSySANwX7BsEC/jEANCtYh9cBgyHYi9In43tkg0ZSh0Gl2uWIXQ/uEc7zUSPge7Azg1jCj45wx/WbS9h2BMZSp+N7UAMr8o9G86m6QJBk+yg3bmREXMJN2wApYuFBNmeCCZXoFMQ9w+oUtfceWMo7aXfN0D8z6ge8n1RFpyeIyCsXGm7XFpwF2DatwjB7gCHpcKjEHbXGj2EdAevnGHcYKDtF8w0mEJrfQKGSdAu/fvU4zrAecD2EbM7gI/MuQXNTIbSCK6M4TGxv4F4XTCJeYEv3gDdEdResmuzDWKV2C5UdgeMbsEjc8IRgn2BI6xLLoZnIPJBzY7ANoCFTKDO6fiSBZY8MFmQA3tBMS4IC13HQHBhn9WmkEZMRYY219MgSPMR6GTYTU3AkAoV2fcFJyAMh0SLgG3B/Q4fFwgS7PsUFFJlxcnS41Dwn4CPdkS+WAaFelB72T3gOcgJhWDg8xeAsAvMzmvn6Eg/YQh0zjq9XgRk2VEelDtDo2EiPDHCDoZSkdg7U0BCRBVYF8GVaxt7pU8GylsyQ0DbL+TbMW3Y/KE+mgjCdMRJH4QhaxfhWArQuSehSvkYAtUGujB2oMDj5vLgeBsKiVjJWGxobYORCyYPwpAJTcFBANZF4MBeISg/7hg0UfRuy6Mi5RTMFyADqbN+SD+VKvBkLCfNv+euc440snTK1JwQjAMBKTuDofwbFUCGUSnaYa1PCYNpTf1niatBG4IJ8PRDTaH+jKFjWpaZyIZDcgNvekFZuuIfTWzXu+uYbI7Lz3cEemhocUbaI1f3UN+mF19oFZnGidqfKbFo4IBwD2XotKax6jl3xSK8OoFvpEWhsREa9oCxlOGVXh9wbR/Y7Sn74CJ0WaARgVyJZibQSQNryovDoVANTqlB3RAMwrRfzP5GjgTEGVoco5H07rHQAWR+4EI70ZhEP2+aVJT9OR2yXuSU30h4Ujg+QPMiISD8aIw+J8hCTS3aveEYw74LmcwM9DPDMUMhXBKZBVy0/yS21Vx8NOJ6ojYCHdVgloaDR1QYg+sDITYBr57041/uieZ60Pf8rA+fBQyAcPyAYYsc/IAdjXEO5jEzaqLb+U48Sn9NXb4q41eySMJS7MFYjADT0RMZIgYhcqTnWOCf6BruLllIBYC9EvvaGa257Dw1O+UmRXoF9GE4XcFEQlJspELg1BGvJrOYMzuTQIy0nYB1gp4Kt5Qb9EtR98YVAj8bIkM5QekAApGG2MZk8g3oSBAZlBjEcJUACQddOoihaQryIREibLREIXwmaQ4GAlHOXbhISuT8ncBPbH6AHyU2Kxw0UmF635MXDAIB3N9ADyTjPTZwYSEEfagw5uJ9YZdxkzgWfJz1keLAu6NpFofQl5GE1bemUAAqunje7OMfEimHEvRxF4nMy1RiF6+ORzEJz5O12YA7I3QrJCjx0vZ+yUIJYiKVG3YOcMH4AGQ4pYENGt2ZcUhQx93aXv6z2JzRsJt2qIE4SccME9H46N7xDcbIz9xuOnvlLFartd6uoXkejsEC3/NVQN+jA/g8ljentRvt5MfC9C3fzRBlfUjxHouvQnQ8hd75njDp3v2YFa9Ro0aNGjVq1PjfQ1n7tUrFbn+g9qI5pj7+ruMb3IbntKi7t3eGgqNlucaQ80JMz3AWJyPJ9Fy6ZhWHvyrBau89GvkiF99JOvp+S4uYxFzSelpG4Df1I04WjaMZpGv0fF8yor5aGLbvn/v/A47N9dK/4gQuR2cQ3NU3+9Klzurget27rt+JrkFaK7K58zlYZDinC6w+1WEQHLKIY5AOOa67/tWR7zh2aCTkcXp59J3jS5tGW1r+FWNN7qfdrRO4075fbczI3qSr6NV4exim3my3p9NnSozzIaBl0XwfzzDJhEbBt+7cJXcr4hHv0CMuGZHpfadlkc6JDEf2wZiQTov0acvs/Gsr99F7dBf+c7p+O/T8X2xyKP30fiU4tnegeSX+4DROS2NABjSMQxeRTL+KNIg0cpf27N5rk1mfBjxGhAyd7fHUW/gdPPe7Z25vCB2uZEgM23Pne3d08Z9D0zrob/5DZi/K0B+GdApZxJ7uPDLZzumkMig1vzPJkVzs5Xy4I6S5I23/n//jYub7/h4ZLvxJOt87PdLtEHPn/2KSKZm2t97CXZt94n00/T7skNbi7mX7MIJl28uNLzWOfYMGyIM8h4Nhf3T7Fjk5xmzlzyzb7I77xBnYbWM53u/cDY0dn8mexhCtpT/buverXefOn4cDb3XnS6m1P8rPm/3k1meH16hRo0aNGv8H+A/ySA4OD70DrgAAAABJRU5ErkJggg=="/>
          <p:cNvSpPr>
            <a:spLocks noChangeAspect="1" noChangeArrowheads="1"/>
          </p:cNvSpPr>
          <p:nvPr/>
        </p:nvSpPr>
        <p:spPr bwMode="auto">
          <a:xfrm>
            <a:off x="179512" y="-2005013"/>
            <a:ext cx="4010025" cy="4010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9468" name="Picture 12" descr="http://www.iloveheartstudio.com/_gallery/1500/1lIOyW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89040"/>
            <a:ext cx="2966417" cy="26783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Last</a:t>
            </a:r>
            <a:r>
              <a:rPr lang="sk-SK" dirty="0" smtClean="0"/>
              <a:t> </a:t>
            </a:r>
            <a:r>
              <a:rPr lang="sk-SK" dirty="0" err="1" smtClean="0"/>
              <a:t>days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On </a:t>
            </a:r>
            <a:r>
              <a:rPr lang="sk-SK" dirty="0" err="1" smtClean="0"/>
              <a:t>Thursday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had </a:t>
            </a:r>
            <a:r>
              <a:rPr lang="sk-SK" dirty="0" err="1" smtClean="0"/>
              <a:t>great</a:t>
            </a:r>
            <a:r>
              <a:rPr lang="sk-SK" dirty="0" smtClean="0"/>
              <a:t> </a:t>
            </a:r>
            <a:r>
              <a:rPr lang="sk-SK" dirty="0" err="1" smtClean="0"/>
              <a:t>disco.On</a:t>
            </a:r>
            <a:r>
              <a:rPr lang="sk-SK" dirty="0" smtClean="0"/>
              <a:t> </a:t>
            </a:r>
            <a:r>
              <a:rPr lang="sk-SK" dirty="0" err="1" smtClean="0"/>
              <a:t>Friday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went</a:t>
            </a:r>
            <a:r>
              <a:rPr lang="sk-SK" dirty="0" smtClean="0"/>
              <a:t> </a:t>
            </a:r>
            <a:r>
              <a:rPr lang="sk-SK" dirty="0" err="1" smtClean="0"/>
              <a:t>home</a:t>
            </a:r>
            <a:r>
              <a:rPr lang="sk-SK" dirty="0" smtClean="0"/>
              <a:t> .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were</a:t>
            </a:r>
            <a:r>
              <a:rPr lang="sk-SK" dirty="0" smtClean="0"/>
              <a:t> </a:t>
            </a:r>
            <a:r>
              <a:rPr lang="sk-SK" dirty="0" err="1" smtClean="0"/>
              <a:t>very</a:t>
            </a:r>
            <a:r>
              <a:rPr lang="sk-SK" dirty="0" smtClean="0"/>
              <a:t> </a:t>
            </a:r>
            <a:r>
              <a:rPr lang="sk-SK" dirty="0" err="1" smtClean="0"/>
              <a:t>sad,it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fantastic</a:t>
            </a:r>
            <a:r>
              <a:rPr lang="sk-SK" dirty="0" smtClean="0"/>
              <a:t> </a:t>
            </a:r>
            <a:r>
              <a:rPr lang="sk-SK" dirty="0" err="1" smtClean="0"/>
              <a:t>course</a:t>
            </a:r>
            <a:r>
              <a:rPr lang="sk-SK" smtClean="0"/>
              <a:t>.</a:t>
            </a:r>
            <a:endParaRPr lang="sk-SK" dirty="0"/>
          </a:p>
        </p:txBody>
      </p:sp>
      <p:pic>
        <p:nvPicPr>
          <p:cNvPr id="20482" name="Picture 2" descr="C:\Users\Livia\Desktop\11166090_1558989317697166_1654110837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708920"/>
            <a:ext cx="4644008" cy="3483006"/>
          </a:xfrm>
          <a:prstGeom prst="rect">
            <a:avLst/>
          </a:prstGeom>
          <a:noFill/>
        </p:spPr>
      </p:pic>
      <p:pic>
        <p:nvPicPr>
          <p:cNvPr id="20483" name="Picture 3" descr="C:\Users\Livia\Desktop\11169026_1558989141030517_122503206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212976"/>
            <a:ext cx="3851920" cy="28889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162</Words>
  <Application>Microsoft Office PowerPoint</Application>
  <PresentationFormat>Prezentácia na obrazovke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Linguistically-swimming course</vt:lpstr>
      <vt:lpstr> Stará Ľubovňa</vt:lpstr>
      <vt:lpstr> Our rooms</vt:lpstr>
      <vt:lpstr>Beautiful nature around the hotel</vt:lpstr>
      <vt:lpstr>Schedule</vt:lpstr>
      <vt:lpstr>Schedule</vt:lpstr>
      <vt:lpstr>Swimming pool,fitness </vt:lpstr>
      <vt:lpstr> Our teachers</vt:lpstr>
      <vt:lpstr>Last days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Anglicko-plavecko-relaxačný kurz</dc:title>
  <dc:creator>Livia</dc:creator>
  <cp:lastModifiedBy>Učiteľ</cp:lastModifiedBy>
  <cp:revision>14</cp:revision>
  <dcterms:created xsi:type="dcterms:W3CDTF">2015-05-01T13:05:44Z</dcterms:created>
  <dcterms:modified xsi:type="dcterms:W3CDTF">2015-05-15T06:19:24Z</dcterms:modified>
</cp:coreProperties>
</file>