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72" r:id="rId8"/>
    <p:sldId id="270" r:id="rId9"/>
    <p:sldId id="265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2DBD21-1DF8-4046-8DD4-A0D8D94BA889}" type="datetimeFigureOut">
              <a:rPr lang="sk-SK" smtClean="0"/>
              <a:pPr/>
              <a:t>26. 3. 2017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5D0244-4B17-4CAD-BA04-5DB354CBFE2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dlet.com/juliana_vozarova/u9s6brozgor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8994" y="4699483"/>
            <a:ext cx="8305800" cy="1143000"/>
          </a:xfrm>
        </p:spPr>
        <p:txBody>
          <a:bodyPr/>
          <a:lstStyle/>
          <a:p>
            <a:r>
              <a:rPr lang="ru-RU" dirty="0" smtClean="0"/>
              <a:t>Луциа Фаркашова,7.А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5713" y="2523861"/>
            <a:ext cx="8305800" cy="1981200"/>
          </a:xfrm>
        </p:spPr>
        <p:txBody>
          <a:bodyPr/>
          <a:lstStyle/>
          <a:p>
            <a:r>
              <a:rPr lang="ru-RU" dirty="0" smtClean="0">
                <a:latin typeface="Corbel" pitchFamily="34" charset="0"/>
              </a:rPr>
              <a:t>«Купельна» моими глазами</a:t>
            </a:r>
            <a:endParaRPr lang="sk-SK" dirty="0">
              <a:latin typeface="Corbel" pitchFamily="34" charset="0"/>
            </a:endParaRPr>
          </a:p>
        </p:txBody>
      </p:sp>
      <p:pic>
        <p:nvPicPr>
          <p:cNvPr id="5122" name="Picture 2" descr="C:\Users\Familia\AppData\Local\Microsoft\Windows\Temporary Internet Files\Content.IE5\ORLUNHU0\cartoon-eye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12195">
            <a:off x="555730" y="4802560"/>
            <a:ext cx="1946250" cy="936845"/>
          </a:xfrm>
          <a:prstGeom prst="rect">
            <a:avLst/>
          </a:prstGeom>
          <a:noFill/>
        </p:spPr>
      </p:pic>
      <p:pic>
        <p:nvPicPr>
          <p:cNvPr id="5" name="Picture 2" descr="C:\Users\Familia\Desktop\ea2c547cd4dc6aadff2adf5e07e9bb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132" y="344936"/>
            <a:ext cx="7545524" cy="3135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3042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Самыми большими и самыми красивыми мероприятиями в нашей школе являются </a:t>
            </a:r>
            <a:r>
              <a:rPr lang="ru-RU" sz="2400" dirty="0" smtClean="0">
                <a:solidFill>
                  <a:srgbClr val="FFC000"/>
                </a:solidFill>
              </a:rPr>
              <a:t>академии в декабре и мае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На этих мероприятиях я выступаю вместе с моими подружками - мажоретками.</a:t>
            </a:r>
            <a:endParaRPr lang="sk-SK" sz="2400" dirty="0"/>
          </a:p>
        </p:txBody>
      </p:sp>
      <p:pic>
        <p:nvPicPr>
          <p:cNvPr id="4098" name="Picture 2" descr="C:\Users\Familia\Desktop\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32" y="3101393"/>
            <a:ext cx="3312368" cy="2484276"/>
          </a:xfrm>
          <a:prstGeom prst="rect">
            <a:avLst/>
          </a:prstGeom>
          <a:noFill/>
        </p:spPr>
      </p:pic>
      <p:pic>
        <p:nvPicPr>
          <p:cNvPr id="4100" name="Picture 4" descr="C:\Users\Familia\Desktop\a2e23ce1483438cd8c67a3aa2c72e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308" y="3119618"/>
            <a:ext cx="4176464" cy="2885557"/>
          </a:xfrm>
          <a:prstGeom prst="rect">
            <a:avLst/>
          </a:prstGeom>
          <a:noFill/>
        </p:spPr>
      </p:pic>
      <p:pic>
        <p:nvPicPr>
          <p:cNvPr id="4101" name="Picture 5" descr="C:\Users\Familia\Desktop\c62661118c06665ac359c00b002ea8d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51038"/>
            <a:ext cx="3339024" cy="230696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	</a:t>
            </a:r>
            <a:r>
              <a:rPr lang="sk-SK" sz="4400" b="1" dirty="0" smtClean="0"/>
              <a:t>C</a:t>
            </a:r>
            <a:r>
              <a:rPr lang="ru-RU" sz="4400" b="1" dirty="0" smtClean="0"/>
              <a:t>пасибо за внимание</a:t>
            </a:r>
            <a:endParaRPr lang="sk-SK" sz="4400" b="1" dirty="0"/>
          </a:p>
        </p:txBody>
      </p:sp>
      <p:pic>
        <p:nvPicPr>
          <p:cNvPr id="6146" name="Picture 2" descr="C:\Users\Familia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5687">
            <a:off x="297651" y="2097520"/>
            <a:ext cx="2815326" cy="1945134"/>
          </a:xfrm>
          <a:prstGeom prst="rect">
            <a:avLst/>
          </a:prstGeom>
          <a:noFill/>
        </p:spPr>
      </p:pic>
      <p:pic>
        <p:nvPicPr>
          <p:cNvPr id="6148" name="Picture 4" descr="C:\Users\Familia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0803">
            <a:off x="3086658" y="1612805"/>
            <a:ext cx="2684715" cy="1854894"/>
          </a:xfrm>
          <a:prstGeom prst="rect">
            <a:avLst/>
          </a:prstGeom>
          <a:noFill/>
        </p:spPr>
      </p:pic>
      <p:pic>
        <p:nvPicPr>
          <p:cNvPr id="6149" name="Picture 5" descr="C:\Users\Familia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952328" cy="2039791"/>
          </a:xfrm>
          <a:prstGeom prst="rect">
            <a:avLst/>
          </a:prstGeom>
          <a:noFill/>
        </p:spPr>
      </p:pic>
      <p:pic>
        <p:nvPicPr>
          <p:cNvPr id="6152" name="Picture 8" descr="C:\Users\Familia\Desktop\lucinka\ea2c547cd4dc6aadff2adf5e07e9bb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284984"/>
            <a:ext cx="4455849" cy="1851782"/>
          </a:xfrm>
          <a:prstGeom prst="rect">
            <a:avLst/>
          </a:prstGeom>
          <a:noFill/>
        </p:spPr>
      </p:pic>
      <p:pic>
        <p:nvPicPr>
          <p:cNvPr id="6150" name="Picture 6" descr="C:\Users\Familia\Desktop\dakuj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3096344" cy="2139292"/>
          </a:xfrm>
          <a:prstGeom prst="rect">
            <a:avLst/>
          </a:prstGeom>
          <a:noFill/>
        </p:spPr>
      </p:pic>
      <p:pic>
        <p:nvPicPr>
          <p:cNvPr id="6151" name="Picture 7" descr="C:\Users\Familia\Desktop\wregsdjkbv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077072"/>
            <a:ext cx="2642675" cy="1825848"/>
          </a:xfrm>
          <a:prstGeom prst="rect">
            <a:avLst/>
          </a:prstGeom>
          <a:noFill/>
        </p:spPr>
      </p:pic>
      <p:pic>
        <p:nvPicPr>
          <p:cNvPr id="6153" name="Picture 9" descr="C:\Users\Familia\Desktop\lucinka\EU den A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941168"/>
            <a:ext cx="2504490" cy="173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763344"/>
          </a:xfrm>
        </p:spPr>
        <p:txBody>
          <a:bodyPr/>
          <a:lstStyle/>
          <a:p>
            <a:pPr marL="0" indent="0">
              <a:buNone/>
            </a:pPr>
            <a:endParaRPr lang="ru-RU" sz="32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Источники:</a:t>
            </a:r>
          </a:p>
          <a:p>
            <a:pPr marL="0" indent="0">
              <a:buNone/>
            </a:pPr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sk-SK" sz="3200" b="1" dirty="0"/>
              <a:t>http://www.zskuppo.sk/web</a:t>
            </a:r>
            <a:r>
              <a:rPr lang="sk-SK" sz="3200" b="1" dirty="0" smtClean="0"/>
              <a:t>/</a:t>
            </a:r>
          </a:p>
          <a:p>
            <a:endParaRPr lang="sk-SK" sz="3200" b="1" dirty="0" smtClean="0"/>
          </a:p>
          <a:p>
            <a:r>
              <a:rPr lang="sk-SK" sz="3200" b="1" dirty="0"/>
              <a:t>https://</a:t>
            </a:r>
            <a:r>
              <a:rPr lang="sk-SK" sz="3200" b="1" dirty="0" smtClean="0"/>
              <a:t>twinspace.etwinning.net/22757/home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sk-SK" sz="3200" b="1" dirty="0"/>
              <a:t>http://ischool.ucoz.com/quotes.html</a:t>
            </a:r>
            <a:endParaRPr lang="ru-RU" sz="32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324544" y="-1219200"/>
            <a:ext cx="72008" cy="2920008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67445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láčik 8"/>
          <p:cNvSpPr/>
          <p:nvPr/>
        </p:nvSpPr>
        <p:spPr>
          <a:xfrm>
            <a:off x="2267744" y="796667"/>
            <a:ext cx="6624736" cy="3744416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В нашей школе я учусь уже семь лет. В первом классе я боялась, что я  буду теряться. Сегодня это абсолютно по-другому, я знаю почти каждый её уголок.</a:t>
            </a:r>
            <a:endParaRPr lang="sk-SK" sz="2400" dirty="0"/>
          </a:p>
        </p:txBody>
      </p:sp>
      <p:pic>
        <p:nvPicPr>
          <p:cNvPr id="6" name="Picture 2" descr="C:\Users\Familia\AppData\Local\Microsoft\Windows\Temporary Internet Files\Content.IE5\ORLUNHU0\cartoon-eye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3125">
            <a:off x="328757" y="368874"/>
            <a:ext cx="2810346" cy="1352786"/>
          </a:xfrm>
          <a:prstGeom prst="rect">
            <a:avLst/>
          </a:prstGeom>
          <a:noFill/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424936" cy="108012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Что для меня значит школа?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= иностранные языки и мажоретки.</a:t>
            </a:r>
            <a:endParaRPr lang="sk-SK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3103" y="2996952"/>
            <a:ext cx="7924800" cy="3672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Школа </a:t>
            </a:r>
            <a:r>
              <a:rPr lang="ru-RU" sz="2800" dirty="0"/>
              <a:t>помогает мне понять, чего я хотела бы добиться в жизни и даёт мне возможность этого </a:t>
            </a:r>
            <a:r>
              <a:rPr lang="ru-RU" sz="2800" dirty="0" smtClean="0"/>
              <a:t>достичь.</a:t>
            </a:r>
          </a:p>
          <a:p>
            <a:endParaRPr lang="ru-RU" sz="2800" dirty="0"/>
          </a:p>
          <a:p>
            <a:r>
              <a:rPr lang="ru-RU" sz="2800" dirty="0" smtClean="0"/>
              <a:t>Мне </a:t>
            </a:r>
            <a:r>
              <a:rPr lang="ru-RU" sz="2800" dirty="0"/>
              <a:t>очень нравится то, что в дополнение к регулярным занятиям, учителя показывают нам, что школа </a:t>
            </a:r>
            <a:r>
              <a:rPr lang="ru-RU" sz="2800" dirty="0" smtClean="0"/>
              <a:t>это не </a:t>
            </a:r>
            <a:r>
              <a:rPr lang="ru-RU" sz="2800" dirty="0"/>
              <a:t>только тестирование и контрольные работы.</a:t>
            </a:r>
          </a:p>
          <a:p>
            <a:endParaRPr lang="sk-SK" sz="2800" dirty="0"/>
          </a:p>
        </p:txBody>
      </p:sp>
      <p:sp>
        <p:nvSpPr>
          <p:cNvPr id="6" name="Rectangle 5"/>
          <p:cNvSpPr/>
          <p:nvPr/>
        </p:nvSpPr>
        <p:spPr>
          <a:xfrm>
            <a:off x="401688" y="788120"/>
            <a:ext cx="820891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«Школа </a:t>
            </a:r>
            <a:r>
              <a:rPr 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даёт </a:t>
            </a:r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знания только тем, </a:t>
            </a:r>
            <a:endParaRPr lang="ru-RU" sz="4000" b="1" dirty="0" smtClean="0">
              <a:solidFill>
                <a:srgbClr val="FFC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кто </a:t>
            </a:r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согласен их взять.»</a:t>
            </a:r>
            <a:b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Сергей 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Скотников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80385" y="565332"/>
            <a:ext cx="405993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Каждый год школа организует </a:t>
            </a:r>
            <a:r>
              <a:rPr lang="ru-RU" dirty="0" smtClean="0">
                <a:solidFill>
                  <a:srgbClr val="FFC000"/>
                </a:solidFill>
              </a:rPr>
              <a:t>Европейский день языков</a:t>
            </a:r>
            <a:r>
              <a:rPr lang="ru-RU" dirty="0" smtClean="0"/>
              <a:t>. В рамках проекта игровой формой представляются языки и культуры разных европейских стран.</a:t>
            </a:r>
          </a:p>
          <a:p>
            <a:endParaRPr lang="sk-SK" dirty="0"/>
          </a:p>
        </p:txBody>
      </p:sp>
      <p:pic>
        <p:nvPicPr>
          <p:cNvPr id="2050" name="Picture 2" descr="C:\Users\Familia\Desktop\EU de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4664"/>
            <a:ext cx="3960441" cy="2736304"/>
          </a:xfrm>
          <a:prstGeom prst="rect">
            <a:avLst/>
          </a:prstGeom>
          <a:noFill/>
        </p:spPr>
      </p:pic>
      <p:pic>
        <p:nvPicPr>
          <p:cNvPr id="2051" name="Picture 3" descr="C:\Users\Familia\Desktop\EU den 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0353" y="3810000"/>
            <a:ext cx="3960440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4988024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r>
              <a:rPr lang="ru-RU" sz="4000" b="1" dirty="0" smtClean="0">
                <a:solidFill>
                  <a:srgbClr val="FFC000"/>
                </a:solidFill>
              </a:rPr>
              <a:t>з</a:t>
            </a:r>
            <a:r>
              <a:rPr lang="ru-RU" sz="4000" b="1" dirty="0" smtClean="0">
                <a:solidFill>
                  <a:srgbClr val="92D050"/>
                </a:solidFill>
              </a:rPr>
              <a:t>ы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ко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4000" b="1" dirty="0" smtClean="0">
                <a:solidFill>
                  <a:srgbClr val="00B0F0"/>
                </a:solidFill>
              </a:rPr>
              <a:t>о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й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ц</a:t>
            </a:r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</a:t>
            </a:r>
            <a:r>
              <a:rPr lang="ru-RU" sz="4000" b="1" dirty="0" smtClean="0">
                <a:solidFill>
                  <a:srgbClr val="FFFF00"/>
                </a:solidFill>
              </a:rPr>
              <a:t>т</a:t>
            </a:r>
            <a:endParaRPr lang="ru-RU" sz="40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dirty="0" smtClean="0"/>
              <a:t>Конечно, что ученики участвуют в различных региональных и национальных соревнованиях. Одним из них является «</a:t>
            </a:r>
            <a:r>
              <a:rPr lang="ru-RU" dirty="0" smtClean="0">
                <a:solidFill>
                  <a:srgbClr val="FFC000"/>
                </a:solidFill>
              </a:rPr>
              <a:t>Языковой цвет</a:t>
            </a:r>
            <a:r>
              <a:rPr lang="ru-RU" dirty="0" smtClean="0"/>
              <a:t>». </a:t>
            </a:r>
          </a:p>
          <a:p>
            <a:pPr>
              <a:buNone/>
            </a:pPr>
            <a:r>
              <a:rPr lang="ru-RU" dirty="0" smtClean="0"/>
              <a:t>В этом </a:t>
            </a:r>
            <a:r>
              <a:rPr lang="ru-RU" dirty="0"/>
              <a:t>соревновании приняли участие </a:t>
            </a:r>
            <a:r>
              <a:rPr lang="ru-RU" dirty="0" smtClean="0"/>
              <a:t>и мы – я и мои одноклассники. Мы сыграли сказки на русском языке «Гуси Лебеди» и «Золушка», и я читала стихи.</a:t>
            </a:r>
          </a:p>
          <a:p>
            <a:pPr>
              <a:buNone/>
            </a:pPr>
            <a:r>
              <a:rPr lang="ru-RU" dirty="0" smtClean="0"/>
              <a:t>В прошлом году мы заняли первое место.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3074" name="Picture 2" descr="C:\Users\Familia\Desktop\LOGO L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977" y="277452"/>
            <a:ext cx="1728191" cy="1728192"/>
          </a:xfrm>
          <a:prstGeom prst="rect">
            <a:avLst/>
          </a:prstGeom>
          <a:noFill/>
        </p:spPr>
      </p:pic>
      <p:pic>
        <p:nvPicPr>
          <p:cNvPr id="6" name="Picture 2" descr="C:\Users\Familia\Desktop\divadlo jazykový kv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018445"/>
            <a:ext cx="2346753" cy="1621393"/>
          </a:xfrm>
          <a:prstGeom prst="rect">
            <a:avLst/>
          </a:prstGeom>
          <a:noFill/>
        </p:spPr>
      </p:pic>
      <p:pic>
        <p:nvPicPr>
          <p:cNvPr id="7" name="Picture 3" descr="C:\Users\Familia\Desktop\JK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2694">
            <a:off x="6481694" y="2756159"/>
            <a:ext cx="2494690" cy="1510462"/>
          </a:xfrm>
          <a:prstGeom prst="rect">
            <a:avLst/>
          </a:prstGeom>
          <a:noFill/>
        </p:spPr>
      </p:pic>
      <p:pic>
        <p:nvPicPr>
          <p:cNvPr id="8" name="Picture 7" descr="C:\Users\Familia\Desktop\mol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806192"/>
            <a:ext cx="2617235" cy="183364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480384" y="565332"/>
            <a:ext cx="6755912" cy="581599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Кроме всего этого мы принимаем участие и в других соревнованиях и проектах, напр.: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«Олимпиада по русскому языку» 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	</a:t>
            </a:r>
            <a:r>
              <a:rPr lang="ru-RU" dirty="0" smtClean="0"/>
              <a:t>– в этом году я заняла 3 место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«Санкт-Петербург глазами ребят»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«Русский фильм в школе»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«Мой словарь из реальности»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Ruský film v škole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63028"/>
            <a:ext cx="34188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ROHRAD OČAMI DET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04" y="1759854"/>
            <a:ext cx="1522985" cy="21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и пуха, ни пера! – К чёрту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911071"/>
            <a:ext cx="2664296" cy="26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/>
          <p:cNvSpPr txBox="1">
            <a:spLocks/>
          </p:cNvSpPr>
          <p:nvPr/>
        </p:nvSpPr>
        <p:spPr>
          <a:xfrm>
            <a:off x="480384" y="565332"/>
            <a:ext cx="4739688" cy="351174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Интересно и то, что в нашей школе выпускается журнал на иностранных языках – </a:t>
            </a:r>
            <a:r>
              <a:rPr lang="ru-RU" sz="3200" dirty="0" smtClean="0">
                <a:solidFill>
                  <a:srgbClr val="FFC000"/>
                </a:solidFill>
              </a:rPr>
              <a:t>«ШАФРАН».</a:t>
            </a:r>
          </a:p>
          <a:p>
            <a:r>
              <a:rPr lang="ru-RU" sz="3200" dirty="0" smtClean="0"/>
              <a:t>С этим журналом мы работаем и в кружке русского языка.</a:t>
            </a:r>
            <a:endParaRPr lang="sk-SK" sz="3200" dirty="0"/>
          </a:p>
        </p:txBody>
      </p:sp>
      <p:pic>
        <p:nvPicPr>
          <p:cNvPr id="1032" name="Picture 8" descr="Jazykový časopis ŠAF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73" y="260648"/>
            <a:ext cx="3312368" cy="476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183" t="15547" r="32844" b="5704"/>
          <a:stretch/>
        </p:blipFill>
        <p:spPr>
          <a:xfrm rot="1182706">
            <a:off x="4919858" y="3817868"/>
            <a:ext cx="2209827" cy="2719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329" t="29329" r="23435" b="5704"/>
          <a:stretch/>
        </p:blipFill>
        <p:spPr>
          <a:xfrm>
            <a:off x="1475656" y="4725144"/>
            <a:ext cx="2755471" cy="185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454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91264" cy="614015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dirty="0" smtClean="0"/>
              <a:t>В этом году я и мои подруги принимаем участие в международном проекте на русском языке – </a:t>
            </a:r>
            <a:r>
              <a:rPr lang="ru-RU" dirty="0" smtClean="0">
                <a:solidFill>
                  <a:srgbClr val="FFC000"/>
                </a:solidFill>
              </a:rPr>
              <a:t>«Молодые европейцы, кто вы?»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В этом проекте мы познакомились с учениками из Польши, Украины, Кипра, Македонии и Грузии.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Результаты нашей работы: </a:t>
            </a:r>
          </a:p>
          <a:p>
            <a:r>
              <a:rPr lang="sk-SK" dirty="0"/>
              <a:t>https://</a:t>
            </a:r>
            <a:r>
              <a:rPr lang="sk-SK" dirty="0" smtClean="0"/>
              <a:t>www.youtube.com/watch?v=yrGNlRm5whM</a:t>
            </a:r>
            <a:endParaRPr lang="ru-RU" dirty="0" smtClean="0"/>
          </a:p>
          <a:p>
            <a:r>
              <a:rPr lang="sk-SK" dirty="0"/>
              <a:t>https://prezi.com/xtygg1kxuvt8/slovakia-presov-zs-kupelna-2/?</a:t>
            </a:r>
            <a:r>
              <a:rPr lang="sk-SK" dirty="0" smtClean="0"/>
              <a:t>utm_campaign=share&amp;utm_medium=copy</a:t>
            </a:r>
            <a:endParaRPr lang="ru-RU" dirty="0" smtClean="0"/>
          </a:p>
          <a:p>
            <a:r>
              <a:rPr lang="sk-SK" dirty="0"/>
              <a:t>https://</a:t>
            </a:r>
            <a:r>
              <a:rPr lang="sk-SK" dirty="0" smtClean="0"/>
              <a:t>padlet.com/juliana_vozarova/u9s6brozgorl</a:t>
            </a:r>
            <a:endParaRPr lang="ru-RU" dirty="0">
              <a:hlinkClick r:id="rId2"/>
            </a:endParaRPr>
          </a:p>
          <a:p>
            <a:r>
              <a:rPr lang="sk-SK" dirty="0" smtClean="0"/>
              <a:t>http</a:t>
            </a:r>
            <a:r>
              <a:rPr lang="sk-SK" dirty="0"/>
              <a:t>://edu.glogster.com/glog/slovakia-zs-kupelna-2-presov/2ome2ohmpfv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sk-SK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542" t="19855" r="62798" b="70838"/>
          <a:stretch/>
        </p:blipFill>
        <p:spPr bwMode="auto">
          <a:xfrm>
            <a:off x="2123728" y="116632"/>
            <a:ext cx="4657725" cy="1066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155573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5763344"/>
          </a:xfrm>
        </p:spPr>
        <p:txBody>
          <a:bodyPr/>
          <a:lstStyle/>
          <a:p>
            <a:r>
              <a:rPr lang="ru-RU" dirty="0" smtClean="0"/>
              <a:t>В прошлом учебном году для нас наша школа организовала курс по плаванию и английскому языку. </a:t>
            </a:r>
          </a:p>
          <a:p>
            <a:r>
              <a:rPr lang="ru-RU" dirty="0" smtClean="0"/>
              <a:t>Одну неделю мы провели в Любовнянских курортах. </a:t>
            </a:r>
          </a:p>
          <a:p>
            <a:r>
              <a:rPr lang="ru-RU" dirty="0" smtClean="0"/>
              <a:t>Во время курса у нас была возможность развивать знания по английскому языку и в то же время укрепить здоровье.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Это было здорово</a:t>
            </a:r>
            <a:r>
              <a:rPr lang="sk-SK" sz="3200" b="1" dirty="0" smtClean="0">
                <a:solidFill>
                  <a:srgbClr val="FFC000"/>
                </a:solidFill>
              </a:rPr>
              <a:t> </a:t>
            </a:r>
            <a:r>
              <a:rPr lang="ru-RU" sz="3200" b="1" dirty="0" smtClean="0">
                <a:solidFill>
                  <a:srgbClr val="FFC000"/>
                </a:solidFill>
              </a:rPr>
              <a:t>!!!</a:t>
            </a:r>
            <a:r>
              <a:rPr lang="sk-SK" sz="3200" b="1" dirty="0" smtClean="0">
                <a:solidFill>
                  <a:srgbClr val="FFC000"/>
                </a:solidFill>
              </a:rPr>
              <a:t> </a:t>
            </a:r>
            <a:endParaRPr lang="sk-SK" sz="3200" b="1" dirty="0">
              <a:solidFill>
                <a:srgbClr val="FFC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324544" y="-1219200"/>
            <a:ext cx="72008" cy="2920008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7" name="Picture 3" descr="C:\Users\Familia\Desktop\lucinka\jaz - pl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408" y="4151784"/>
            <a:ext cx="2813997" cy="1944216"/>
          </a:xfrm>
          <a:prstGeom prst="rect">
            <a:avLst/>
          </a:prstGeom>
          <a:noFill/>
        </p:spPr>
      </p:pic>
      <p:pic>
        <p:nvPicPr>
          <p:cNvPr id="1029" name="Picture 5" descr="C:\Users\Familia\Desktop\lucinka\jaz. pl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51784"/>
            <a:ext cx="2813997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2139</TotalTime>
  <Words>383</Words>
  <Application>Microsoft Office PowerPoint</Application>
  <PresentationFormat>Prezentácia na obrazovke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Papier</vt:lpstr>
      <vt:lpstr>«Купельна» моими глазами</vt:lpstr>
      <vt:lpstr>Что для меня значит школа? = иностранные языки и мажоретки.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Cпасибо за внимание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Купельна мойими глазами</dc:title>
  <dc:creator>Familia</dc:creator>
  <cp:lastModifiedBy>Učiteľ</cp:lastModifiedBy>
  <cp:revision>96</cp:revision>
  <dcterms:created xsi:type="dcterms:W3CDTF">2017-01-07T14:09:43Z</dcterms:created>
  <dcterms:modified xsi:type="dcterms:W3CDTF">2017-03-26T17:18:52Z</dcterms:modified>
</cp:coreProperties>
</file>